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jpeg" ContentType="image/jpeg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9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58" r:id="rId4"/>
    <p:sldId id="274" r:id="rId5"/>
    <p:sldId id="259" r:id="rId6"/>
    <p:sldId id="269" r:id="rId7"/>
    <p:sldId id="273" r:id="rId8"/>
    <p:sldId id="272" r:id="rId9"/>
    <p:sldId id="266" r:id="rId10"/>
    <p:sldId id="262" r:id="rId11"/>
    <p:sldId id="263" r:id="rId12"/>
    <p:sldId id="265" r:id="rId13"/>
    <p:sldId id="267" r:id="rId14"/>
    <p:sldId id="271" r:id="rId15"/>
    <p:sldId id="268" r:id="rId16"/>
    <p:sldId id="275" r:id="rId17"/>
    <p:sldId id="276" r:id="rId18"/>
    <p:sldId id="277" r:id="rId19"/>
    <p:sldId id="278" r:id="rId20"/>
    <p:sldId id="26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9D3A4E18-125E-4E65-BEF8-14047D2CFDAA}">
          <p14:sldIdLst>
            <p14:sldId id="256"/>
            <p14:sldId id="257"/>
            <p14:sldId id="258"/>
            <p14:sldId id="274"/>
            <p14:sldId id="259"/>
            <p14:sldId id="269"/>
            <p14:sldId id="273"/>
          </p14:sldIdLst>
        </p14:section>
        <p14:section name="Types of ML" id="{E301BE7B-C6C3-4947-B0A1-8BFA6665F565}">
          <p14:sldIdLst>
            <p14:sldId id="272"/>
            <p14:sldId id="266"/>
            <p14:sldId id="262"/>
            <p14:sldId id="263"/>
            <p14:sldId id="265"/>
            <p14:sldId id="267"/>
            <p14:sldId id="271"/>
            <p14:sldId id="268"/>
            <p14:sldId id="275"/>
            <p14:sldId id="276"/>
            <p14:sldId id="277"/>
            <p14:sldId id="278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3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E7BB6D-5F0F-40D1-85B0-7BAE584CB3C7}" v="1264" dt="2019-07-11T18:02:31.2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5"/>
    <p:restoredTop sz="94660"/>
  </p:normalViewPr>
  <p:slideViewPr>
    <p:cSldViewPr snapToGrid="0">
      <p:cViewPr varScale="1">
        <p:scale>
          <a:sx n="123" d="100"/>
          <a:sy n="123" d="100"/>
        </p:scale>
        <p:origin x="216" y="3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88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28" Type="http://schemas.microsoft.com/office/2016/11/relationships/changesInfo" Target="changesInfos/changesInfo1.xml"/><Relationship Id="rId29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nt Zaw Hein" userId="7422798d2b09018b" providerId="LiveId" clId="{50E7BB6D-5F0F-40D1-85B0-7BAE584CB3C7}"/>
    <pc:docChg chg="undo redo custSel mod addSld delSld modSld sldOrd addMainMaster delMainMaster modMainMaster modSection">
      <pc:chgData name="Khant Zaw Hein" userId="7422798d2b09018b" providerId="LiveId" clId="{50E7BB6D-5F0F-40D1-85B0-7BAE584CB3C7}" dt="2019-07-11T18:07:01.001" v="3276" actId="313"/>
      <pc:docMkLst>
        <pc:docMk/>
      </pc:docMkLst>
      <pc:sldChg chg="modSp modTransition">
        <pc:chgData name="Khant Zaw Hein" userId="7422798d2b09018b" providerId="LiveId" clId="{50E7BB6D-5F0F-40D1-85B0-7BAE584CB3C7}" dt="2019-07-07T14:59:52.771" v="2126" actId="208"/>
        <pc:sldMkLst>
          <pc:docMk/>
          <pc:sldMk cId="570225146" sldId="256"/>
        </pc:sldMkLst>
        <pc:spChg chg="mod">
          <ac:chgData name="Khant Zaw Hein" userId="7422798d2b09018b" providerId="LiveId" clId="{50E7BB6D-5F0F-40D1-85B0-7BAE584CB3C7}" dt="2019-07-07T14:52:40.337" v="2072" actId="2711"/>
          <ac:spMkLst>
            <pc:docMk/>
            <pc:sldMk cId="570225146" sldId="256"/>
            <ac:spMk id="2" creationId="{ACED93A2-30E7-4470-9671-D1D09AB0B63D}"/>
          </ac:spMkLst>
        </pc:spChg>
        <pc:spChg chg="mod">
          <ac:chgData name="Khant Zaw Hein" userId="7422798d2b09018b" providerId="LiveId" clId="{50E7BB6D-5F0F-40D1-85B0-7BAE584CB3C7}" dt="2019-07-07T14:57:23.722" v="2119" actId="1076"/>
          <ac:spMkLst>
            <pc:docMk/>
            <pc:sldMk cId="570225146" sldId="256"/>
            <ac:spMk id="6" creationId="{A11015AD-9628-451C-A21D-CC6CBC4D2EA2}"/>
          </ac:spMkLst>
        </pc:spChg>
        <pc:spChg chg="mod">
          <ac:chgData name="Khant Zaw Hein" userId="7422798d2b09018b" providerId="LiveId" clId="{50E7BB6D-5F0F-40D1-85B0-7BAE584CB3C7}" dt="2019-07-07T14:57:40.402" v="2120" actId="1076"/>
          <ac:spMkLst>
            <pc:docMk/>
            <pc:sldMk cId="570225146" sldId="256"/>
            <ac:spMk id="12" creationId="{E7DC249C-2610-4C26-99A8-BD8C254768AE}"/>
          </ac:spMkLst>
        </pc:spChg>
        <pc:spChg chg="mod">
          <ac:chgData name="Khant Zaw Hein" userId="7422798d2b09018b" providerId="LiveId" clId="{50E7BB6D-5F0F-40D1-85B0-7BAE584CB3C7}" dt="2019-07-06T16:03:13.029" v="24" actId="1076"/>
          <ac:spMkLst>
            <pc:docMk/>
            <pc:sldMk cId="570225146" sldId="256"/>
            <ac:spMk id="14" creationId="{31820EFC-E5A5-46E6-BCF4-41975DCC5120}"/>
          </ac:spMkLst>
        </pc:spChg>
        <pc:cxnChg chg="mod">
          <ac:chgData name="Khant Zaw Hein" userId="7422798d2b09018b" providerId="LiveId" clId="{50E7BB6D-5F0F-40D1-85B0-7BAE584CB3C7}" dt="2019-07-07T14:59:52.771" v="2126" actId="208"/>
          <ac:cxnSpMkLst>
            <pc:docMk/>
            <pc:sldMk cId="570225146" sldId="256"/>
            <ac:cxnSpMk id="4" creationId="{BC75ECB1-3161-4F45-8BA9-9A67A7EF5521}"/>
          </ac:cxnSpMkLst>
        </pc:cxnChg>
      </pc:sldChg>
      <pc:sldChg chg="modSp modTransition">
        <pc:chgData name="Khant Zaw Hein" userId="7422798d2b09018b" providerId="LiveId" clId="{50E7BB6D-5F0F-40D1-85B0-7BAE584CB3C7}" dt="2019-07-07T14:50:17.041" v="2066" actId="113"/>
        <pc:sldMkLst>
          <pc:docMk/>
          <pc:sldMk cId="1527921554" sldId="257"/>
        </pc:sldMkLst>
        <pc:spChg chg="mod">
          <ac:chgData name="Khant Zaw Hein" userId="7422798d2b09018b" providerId="LiveId" clId="{50E7BB6D-5F0F-40D1-85B0-7BAE584CB3C7}" dt="2019-07-07T14:50:17.041" v="2066" actId="113"/>
          <ac:spMkLst>
            <pc:docMk/>
            <pc:sldMk cId="1527921554" sldId="257"/>
            <ac:spMk id="2" creationId="{5308D1DD-996D-4CAC-8402-2870A54F9C1A}"/>
          </ac:spMkLst>
        </pc:spChg>
      </pc:sldChg>
      <pc:sldChg chg="addSp delSp modSp mod modTransition setBg">
        <pc:chgData name="Khant Zaw Hein" userId="7422798d2b09018b" providerId="LiveId" clId="{50E7BB6D-5F0F-40D1-85B0-7BAE584CB3C7}" dt="2019-07-07T15:26:02.722" v="2241" actId="403"/>
        <pc:sldMkLst>
          <pc:docMk/>
          <pc:sldMk cId="4134906596" sldId="258"/>
        </pc:sldMkLst>
        <pc:spChg chg="mod">
          <ac:chgData name="Khant Zaw Hein" userId="7422798d2b09018b" providerId="LiveId" clId="{50E7BB6D-5F0F-40D1-85B0-7BAE584CB3C7}" dt="2019-07-07T15:26:02.722" v="2241" actId="403"/>
          <ac:spMkLst>
            <pc:docMk/>
            <pc:sldMk cId="4134906596" sldId="258"/>
            <ac:spMk id="2" creationId="{573B761E-ACC0-416A-8E85-D2831FFE941F}"/>
          </ac:spMkLst>
        </pc:spChg>
        <pc:spChg chg="mod ord">
          <ac:chgData name="Khant Zaw Hein" userId="7422798d2b09018b" providerId="LiveId" clId="{50E7BB6D-5F0F-40D1-85B0-7BAE584CB3C7}" dt="2019-07-07T14:33:51.400" v="2006" actId="26606"/>
          <ac:spMkLst>
            <pc:docMk/>
            <pc:sldMk cId="4134906596" sldId="258"/>
            <ac:spMk id="3" creationId="{DA945F02-D11B-4749-8693-D09683ACD669}"/>
          </ac:spMkLst>
        </pc:spChg>
        <pc:spChg chg="del mod">
          <ac:chgData name="Khant Zaw Hein" userId="7422798d2b09018b" providerId="LiveId" clId="{50E7BB6D-5F0F-40D1-85B0-7BAE584CB3C7}" dt="2019-07-06T16:05:23.298" v="67"/>
          <ac:spMkLst>
            <pc:docMk/>
            <pc:sldMk cId="4134906596" sldId="258"/>
            <ac:spMk id="5" creationId="{23770F15-5CF5-40CC-916D-38D8507E9E49}"/>
          </ac:spMkLst>
        </pc:spChg>
        <pc:spChg chg="mod">
          <ac:chgData name="Khant Zaw Hein" userId="7422798d2b09018b" providerId="LiveId" clId="{50E7BB6D-5F0F-40D1-85B0-7BAE584CB3C7}" dt="2019-07-07T14:33:51.400" v="2006" actId="26606"/>
          <ac:spMkLst>
            <pc:docMk/>
            <pc:sldMk cId="4134906596" sldId="258"/>
            <ac:spMk id="8" creationId="{13008EAF-F76A-45BC-AD51-222B2FC66FE2}"/>
          </ac:spMkLst>
        </pc:spChg>
        <pc:spChg chg="add del">
          <ac:chgData name="Khant Zaw Hein" userId="7422798d2b09018b" providerId="LiveId" clId="{50E7BB6D-5F0F-40D1-85B0-7BAE584CB3C7}" dt="2019-07-07T14:33:25.953" v="1980" actId="26606"/>
          <ac:spMkLst>
            <pc:docMk/>
            <pc:sldMk cId="4134906596" sldId="258"/>
            <ac:spMk id="56" creationId="{E4B7B3E3-827A-48BE-AD67-A57C45AA6949}"/>
          </ac:spMkLst>
        </pc:spChg>
        <pc:spChg chg="add del">
          <ac:chgData name="Khant Zaw Hein" userId="7422798d2b09018b" providerId="LiveId" clId="{50E7BB6D-5F0F-40D1-85B0-7BAE584CB3C7}" dt="2019-07-07T14:33:34.329" v="1990" actId="26606"/>
          <ac:spMkLst>
            <pc:docMk/>
            <pc:sldMk cId="4134906596" sldId="258"/>
            <ac:spMk id="126" creationId="{14436AD2-BD0F-4545-B2E9-06007B35B8A7}"/>
          </ac:spMkLst>
        </pc:spChg>
        <pc:spChg chg="add del">
          <ac:chgData name="Khant Zaw Hein" userId="7422798d2b09018b" providerId="LiveId" clId="{50E7BB6D-5F0F-40D1-85B0-7BAE584CB3C7}" dt="2019-07-07T14:33:39.699" v="1996" actId="26606"/>
          <ac:spMkLst>
            <pc:docMk/>
            <pc:sldMk cId="4134906596" sldId="258"/>
            <ac:spMk id="136" creationId="{F57FEC46-F8CB-4925-8DAC-B57A9F5CC204}"/>
          </ac:spMkLst>
        </pc:spChg>
        <pc:spChg chg="add del">
          <ac:chgData name="Khant Zaw Hein" userId="7422798d2b09018b" providerId="LiveId" clId="{50E7BB6D-5F0F-40D1-85B0-7BAE584CB3C7}" dt="2019-07-07T14:33:40.127" v="1998" actId="26606"/>
          <ac:spMkLst>
            <pc:docMk/>
            <pc:sldMk cId="4134906596" sldId="258"/>
            <ac:spMk id="140" creationId="{E4B7B3E3-827A-48BE-AD67-A57C45AA6949}"/>
          </ac:spMkLst>
        </pc:spChg>
        <pc:spChg chg="add del">
          <ac:chgData name="Khant Zaw Hein" userId="7422798d2b09018b" providerId="LiveId" clId="{50E7BB6D-5F0F-40D1-85B0-7BAE584CB3C7}" dt="2019-07-07T14:33:42.483" v="2002" actId="26606"/>
          <ac:spMkLst>
            <pc:docMk/>
            <pc:sldMk cId="4134906596" sldId="258"/>
            <ac:spMk id="154" creationId="{E4B7B3E3-827A-48BE-AD67-A57C45AA6949}"/>
          </ac:spMkLst>
        </pc:spChg>
        <pc:grpChg chg="add del">
          <ac:chgData name="Khant Zaw Hein" userId="7422798d2b09018b" providerId="LiveId" clId="{50E7BB6D-5F0F-40D1-85B0-7BAE584CB3C7}" dt="2019-07-07T14:33:25.953" v="1980" actId="26606"/>
          <ac:grpSpMkLst>
            <pc:docMk/>
            <pc:sldMk cId="4134906596" sldId="258"/>
            <ac:grpSpMk id="15" creationId="{EC711491-7BB6-4BE6-A470-44BF61D562E0}"/>
          </ac:grpSpMkLst>
        </pc:grpChg>
        <pc:grpChg chg="add del">
          <ac:chgData name="Khant Zaw Hein" userId="7422798d2b09018b" providerId="LiveId" clId="{50E7BB6D-5F0F-40D1-85B0-7BAE584CB3C7}" dt="2019-07-07T14:33:28.479" v="1982" actId="26606"/>
          <ac:grpSpMkLst>
            <pc:docMk/>
            <pc:sldMk cId="4134906596" sldId="258"/>
            <ac:grpSpMk id="59" creationId="{A24E966C-35F3-4DB1-8C23-4BC252E4E4A2}"/>
          </ac:grpSpMkLst>
        </pc:grpChg>
        <pc:grpChg chg="add del">
          <ac:chgData name="Khant Zaw Hein" userId="7422798d2b09018b" providerId="LiveId" clId="{50E7BB6D-5F0F-40D1-85B0-7BAE584CB3C7}" dt="2019-07-07T14:33:33.073" v="1988" actId="26606"/>
          <ac:grpSpMkLst>
            <pc:docMk/>
            <pc:sldMk cId="4134906596" sldId="258"/>
            <ac:grpSpMk id="60" creationId="{06A80B50-DCB4-4775-9C8E-7AF0F56803E9}"/>
          </ac:grpSpMkLst>
        </pc:grpChg>
        <pc:grpChg chg="add del">
          <ac:chgData name="Khant Zaw Hein" userId="7422798d2b09018b" providerId="LiveId" clId="{50E7BB6D-5F0F-40D1-85B0-7BAE584CB3C7}" dt="2019-07-07T14:33:30.211" v="1984" actId="26606"/>
          <ac:grpSpMkLst>
            <pc:docMk/>
            <pc:sldMk cId="4134906596" sldId="258"/>
            <ac:grpSpMk id="62" creationId="{EC711491-7BB6-4BE6-A470-44BF61D562E0}"/>
          </ac:grpSpMkLst>
        </pc:grpChg>
        <pc:grpChg chg="add del">
          <ac:chgData name="Khant Zaw Hein" userId="7422798d2b09018b" providerId="LiveId" clId="{50E7BB6D-5F0F-40D1-85B0-7BAE584CB3C7}" dt="2019-07-07T14:33:31.631" v="1986" actId="26606"/>
          <ac:grpSpMkLst>
            <pc:docMk/>
            <pc:sldMk cId="4134906596" sldId="258"/>
            <ac:grpSpMk id="65" creationId="{A24E966C-35F3-4DB1-8C23-4BC252E4E4A2}"/>
          </ac:grpSpMkLst>
        </pc:grpChg>
        <pc:grpChg chg="add del">
          <ac:chgData name="Khant Zaw Hein" userId="7422798d2b09018b" providerId="LiveId" clId="{50E7BB6D-5F0F-40D1-85B0-7BAE584CB3C7}" dt="2019-07-07T14:33:33.073" v="1988" actId="26606"/>
          <ac:grpSpMkLst>
            <pc:docMk/>
            <pc:sldMk cId="4134906596" sldId="258"/>
            <ac:grpSpMk id="116" creationId="{A24E966C-35F3-4DB1-8C23-4BC252E4E4A2}"/>
          </ac:grpSpMkLst>
        </pc:grpChg>
        <pc:grpChg chg="add del">
          <ac:chgData name="Khant Zaw Hein" userId="7422798d2b09018b" providerId="LiveId" clId="{50E7BB6D-5F0F-40D1-85B0-7BAE584CB3C7}" dt="2019-07-07T14:33:33.073" v="1988" actId="26606"/>
          <ac:grpSpMkLst>
            <pc:docMk/>
            <pc:sldMk cId="4134906596" sldId="258"/>
            <ac:grpSpMk id="117" creationId="{851F9572-54D5-457A-BA34-C395A478A4FA}"/>
          </ac:grpSpMkLst>
        </pc:grpChg>
        <pc:grpChg chg="add del">
          <ac:chgData name="Khant Zaw Hein" userId="7422798d2b09018b" providerId="LiveId" clId="{50E7BB6D-5F0F-40D1-85B0-7BAE584CB3C7}" dt="2019-07-07T14:33:34.329" v="1990" actId="26606"/>
          <ac:grpSpMkLst>
            <pc:docMk/>
            <pc:sldMk cId="4134906596" sldId="258"/>
            <ac:grpSpMk id="125" creationId="{EC711491-7BB6-4BE6-A470-44BF61D562E0}"/>
          </ac:grpSpMkLst>
        </pc:grpChg>
        <pc:grpChg chg="add del">
          <ac:chgData name="Khant Zaw Hein" userId="7422798d2b09018b" providerId="LiveId" clId="{50E7BB6D-5F0F-40D1-85B0-7BAE584CB3C7}" dt="2019-07-07T14:33:34.906" v="1992" actId="26606"/>
          <ac:grpSpMkLst>
            <pc:docMk/>
            <pc:sldMk cId="4134906596" sldId="258"/>
            <ac:grpSpMk id="129" creationId="{EC711491-7BB6-4BE6-A470-44BF61D562E0}"/>
          </ac:grpSpMkLst>
        </pc:grpChg>
        <pc:grpChg chg="add del">
          <ac:chgData name="Khant Zaw Hein" userId="7422798d2b09018b" providerId="LiveId" clId="{50E7BB6D-5F0F-40D1-85B0-7BAE584CB3C7}" dt="2019-07-07T14:33:37.452" v="1994" actId="26606"/>
          <ac:grpSpMkLst>
            <pc:docMk/>
            <pc:sldMk cId="4134906596" sldId="258"/>
            <ac:grpSpMk id="132" creationId="{A24E966C-35F3-4DB1-8C23-4BC252E4E4A2}"/>
          </ac:grpSpMkLst>
        </pc:grpChg>
        <pc:grpChg chg="add del">
          <ac:chgData name="Khant Zaw Hein" userId="7422798d2b09018b" providerId="LiveId" clId="{50E7BB6D-5F0F-40D1-85B0-7BAE584CB3C7}" dt="2019-07-07T14:33:39.699" v="1996" actId="26606"/>
          <ac:grpSpMkLst>
            <pc:docMk/>
            <pc:sldMk cId="4134906596" sldId="258"/>
            <ac:grpSpMk id="135" creationId="{EC711491-7BB6-4BE6-A470-44BF61D562E0}"/>
          </ac:grpSpMkLst>
        </pc:grpChg>
        <pc:grpChg chg="add del">
          <ac:chgData name="Khant Zaw Hein" userId="7422798d2b09018b" providerId="LiveId" clId="{50E7BB6D-5F0F-40D1-85B0-7BAE584CB3C7}" dt="2019-07-07T14:33:40.127" v="1998" actId="26606"/>
          <ac:grpSpMkLst>
            <pc:docMk/>
            <pc:sldMk cId="4134906596" sldId="258"/>
            <ac:grpSpMk id="139" creationId="{EC711491-7BB6-4BE6-A470-44BF61D562E0}"/>
          </ac:grpSpMkLst>
        </pc:grpChg>
        <pc:grpChg chg="add del">
          <ac:chgData name="Khant Zaw Hein" userId="7422798d2b09018b" providerId="LiveId" clId="{50E7BB6D-5F0F-40D1-85B0-7BAE584CB3C7}" dt="2019-07-07T14:33:41.722" v="2000" actId="26606"/>
          <ac:grpSpMkLst>
            <pc:docMk/>
            <pc:sldMk cId="4134906596" sldId="258"/>
            <ac:grpSpMk id="143" creationId="{A24E966C-35F3-4DB1-8C23-4BC252E4E4A2}"/>
          </ac:grpSpMkLst>
        </pc:grpChg>
        <pc:grpChg chg="add del">
          <ac:chgData name="Khant Zaw Hein" userId="7422798d2b09018b" providerId="LiveId" clId="{50E7BB6D-5F0F-40D1-85B0-7BAE584CB3C7}" dt="2019-07-07T14:33:41.722" v="2000" actId="26606"/>
          <ac:grpSpMkLst>
            <pc:docMk/>
            <pc:sldMk cId="4134906596" sldId="258"/>
            <ac:grpSpMk id="144" creationId="{5FE07634-A83A-4681-9C1D-BC0775F9D296}"/>
          </ac:grpSpMkLst>
        </pc:grpChg>
        <pc:grpChg chg="add del">
          <ac:chgData name="Khant Zaw Hein" userId="7422798d2b09018b" providerId="LiveId" clId="{50E7BB6D-5F0F-40D1-85B0-7BAE584CB3C7}" dt="2019-07-07T14:33:41.722" v="2000" actId="26606"/>
          <ac:grpSpMkLst>
            <pc:docMk/>
            <pc:sldMk cId="4134906596" sldId="258"/>
            <ac:grpSpMk id="146" creationId="{A2E1FE48-FA7B-4262-B922-041542931DDF}"/>
          </ac:grpSpMkLst>
        </pc:grpChg>
        <pc:grpChg chg="add del">
          <ac:chgData name="Khant Zaw Hein" userId="7422798d2b09018b" providerId="LiveId" clId="{50E7BB6D-5F0F-40D1-85B0-7BAE584CB3C7}" dt="2019-07-07T14:33:42.483" v="2002" actId="26606"/>
          <ac:grpSpMkLst>
            <pc:docMk/>
            <pc:sldMk cId="4134906596" sldId="258"/>
            <ac:grpSpMk id="153" creationId="{EC711491-7BB6-4BE6-A470-44BF61D562E0}"/>
          </ac:grpSpMkLst>
        </pc:grpChg>
        <pc:grpChg chg="add del">
          <ac:chgData name="Khant Zaw Hein" userId="7422798d2b09018b" providerId="LiveId" clId="{50E7BB6D-5F0F-40D1-85B0-7BAE584CB3C7}" dt="2019-07-07T14:33:44.486" v="2004" actId="26606"/>
          <ac:grpSpMkLst>
            <pc:docMk/>
            <pc:sldMk cId="4134906596" sldId="258"/>
            <ac:grpSpMk id="157" creationId="{A24E966C-35F3-4DB1-8C23-4BC252E4E4A2}"/>
          </ac:grpSpMkLst>
        </pc:grpChg>
        <pc:grpChg chg="add del">
          <ac:chgData name="Khant Zaw Hein" userId="7422798d2b09018b" providerId="LiveId" clId="{50E7BB6D-5F0F-40D1-85B0-7BAE584CB3C7}" dt="2019-07-07T14:33:51.400" v="2006" actId="26606"/>
          <ac:grpSpMkLst>
            <pc:docMk/>
            <pc:sldMk cId="4134906596" sldId="258"/>
            <ac:grpSpMk id="160" creationId="{EC711491-7BB6-4BE6-A470-44BF61D562E0}"/>
          </ac:grpSpMkLst>
        </pc:grpChg>
        <pc:picChg chg="mod ord">
          <ac:chgData name="Khant Zaw Hein" userId="7422798d2b09018b" providerId="LiveId" clId="{50E7BB6D-5F0F-40D1-85B0-7BAE584CB3C7}" dt="2019-07-07T14:33:51.400" v="2006" actId="26606"/>
          <ac:picMkLst>
            <pc:docMk/>
            <pc:sldMk cId="4134906596" sldId="258"/>
            <ac:picMk id="7" creationId="{057B44A4-BD4D-4DBE-9418-9B64FA33D104}"/>
          </ac:picMkLst>
        </pc:picChg>
        <pc:picChg chg="add del">
          <ac:chgData name="Khant Zaw Hein" userId="7422798d2b09018b" providerId="LiveId" clId="{50E7BB6D-5F0F-40D1-85B0-7BAE584CB3C7}" dt="2019-07-07T14:33:25.953" v="1980" actId="26606"/>
          <ac:picMkLst>
            <pc:docMk/>
            <pc:sldMk cId="4134906596" sldId="258"/>
            <ac:picMk id="13" creationId="{5B367C29-5200-4FF1-83B7-18B105A0BDDE}"/>
          </ac:picMkLst>
        </pc:picChg>
        <pc:picChg chg="add del">
          <ac:chgData name="Khant Zaw Hein" userId="7422798d2b09018b" providerId="LiveId" clId="{50E7BB6D-5F0F-40D1-85B0-7BAE584CB3C7}" dt="2019-07-07T14:33:28.479" v="1982" actId="26606"/>
          <ac:picMkLst>
            <pc:docMk/>
            <pc:sldMk cId="4134906596" sldId="258"/>
            <ac:picMk id="58" creationId="{519FA62B-A2C9-49F5-8C45-9D5CDCD72B49}"/>
          </ac:picMkLst>
        </pc:picChg>
        <pc:picChg chg="add del">
          <ac:chgData name="Khant Zaw Hein" userId="7422798d2b09018b" providerId="LiveId" clId="{50E7BB6D-5F0F-40D1-85B0-7BAE584CB3C7}" dt="2019-07-07T14:33:30.211" v="1984" actId="26606"/>
          <ac:picMkLst>
            <pc:docMk/>
            <pc:sldMk cId="4134906596" sldId="258"/>
            <ac:picMk id="61" creationId="{5B367C29-5200-4FF1-83B7-18B105A0BDDE}"/>
          </ac:picMkLst>
        </pc:picChg>
        <pc:picChg chg="add del">
          <ac:chgData name="Khant Zaw Hein" userId="7422798d2b09018b" providerId="LiveId" clId="{50E7BB6D-5F0F-40D1-85B0-7BAE584CB3C7}" dt="2019-07-07T14:33:31.631" v="1986" actId="26606"/>
          <ac:picMkLst>
            <pc:docMk/>
            <pc:sldMk cId="4134906596" sldId="258"/>
            <ac:picMk id="64" creationId="{519FA62B-A2C9-49F5-8C45-9D5CDCD72B49}"/>
          </ac:picMkLst>
        </pc:picChg>
        <pc:picChg chg="add del">
          <ac:chgData name="Khant Zaw Hein" userId="7422798d2b09018b" providerId="LiveId" clId="{50E7BB6D-5F0F-40D1-85B0-7BAE584CB3C7}" dt="2019-07-07T14:33:33.073" v="1988" actId="26606"/>
          <ac:picMkLst>
            <pc:docMk/>
            <pc:sldMk cId="4134906596" sldId="258"/>
            <ac:picMk id="115" creationId="{519FA62B-A2C9-49F5-8C45-9D5CDCD72B49}"/>
          </ac:picMkLst>
        </pc:picChg>
        <pc:picChg chg="add del">
          <ac:chgData name="Khant Zaw Hein" userId="7422798d2b09018b" providerId="LiveId" clId="{50E7BB6D-5F0F-40D1-85B0-7BAE584CB3C7}" dt="2019-07-07T14:33:34.329" v="1990" actId="26606"/>
          <ac:picMkLst>
            <pc:docMk/>
            <pc:sldMk cId="4134906596" sldId="258"/>
            <ac:picMk id="124" creationId="{5B367C29-5200-4FF1-83B7-18B105A0BDDE}"/>
          </ac:picMkLst>
        </pc:picChg>
        <pc:picChg chg="add del">
          <ac:chgData name="Khant Zaw Hein" userId="7422798d2b09018b" providerId="LiveId" clId="{50E7BB6D-5F0F-40D1-85B0-7BAE584CB3C7}" dt="2019-07-07T14:33:34.906" v="1992" actId="26606"/>
          <ac:picMkLst>
            <pc:docMk/>
            <pc:sldMk cId="4134906596" sldId="258"/>
            <ac:picMk id="128" creationId="{5B367C29-5200-4FF1-83B7-18B105A0BDDE}"/>
          </ac:picMkLst>
        </pc:picChg>
        <pc:picChg chg="add del">
          <ac:chgData name="Khant Zaw Hein" userId="7422798d2b09018b" providerId="LiveId" clId="{50E7BB6D-5F0F-40D1-85B0-7BAE584CB3C7}" dt="2019-07-07T14:33:37.452" v="1994" actId="26606"/>
          <ac:picMkLst>
            <pc:docMk/>
            <pc:sldMk cId="4134906596" sldId="258"/>
            <ac:picMk id="131" creationId="{519FA62B-A2C9-49F5-8C45-9D5CDCD72B49}"/>
          </ac:picMkLst>
        </pc:picChg>
        <pc:picChg chg="add del">
          <ac:chgData name="Khant Zaw Hein" userId="7422798d2b09018b" providerId="LiveId" clId="{50E7BB6D-5F0F-40D1-85B0-7BAE584CB3C7}" dt="2019-07-07T14:33:39.699" v="1996" actId="26606"/>
          <ac:picMkLst>
            <pc:docMk/>
            <pc:sldMk cId="4134906596" sldId="258"/>
            <ac:picMk id="134" creationId="{5B367C29-5200-4FF1-83B7-18B105A0BDDE}"/>
          </ac:picMkLst>
        </pc:picChg>
        <pc:picChg chg="add del">
          <ac:chgData name="Khant Zaw Hein" userId="7422798d2b09018b" providerId="LiveId" clId="{50E7BB6D-5F0F-40D1-85B0-7BAE584CB3C7}" dt="2019-07-07T14:33:40.127" v="1998" actId="26606"/>
          <ac:picMkLst>
            <pc:docMk/>
            <pc:sldMk cId="4134906596" sldId="258"/>
            <ac:picMk id="138" creationId="{5B367C29-5200-4FF1-83B7-18B105A0BDDE}"/>
          </ac:picMkLst>
        </pc:picChg>
        <pc:picChg chg="add del">
          <ac:chgData name="Khant Zaw Hein" userId="7422798d2b09018b" providerId="LiveId" clId="{50E7BB6D-5F0F-40D1-85B0-7BAE584CB3C7}" dt="2019-07-07T14:33:41.722" v="2000" actId="26606"/>
          <ac:picMkLst>
            <pc:docMk/>
            <pc:sldMk cId="4134906596" sldId="258"/>
            <ac:picMk id="142" creationId="{519FA62B-A2C9-49F5-8C45-9D5CDCD72B49}"/>
          </ac:picMkLst>
        </pc:picChg>
        <pc:picChg chg="add del">
          <ac:chgData name="Khant Zaw Hein" userId="7422798d2b09018b" providerId="LiveId" clId="{50E7BB6D-5F0F-40D1-85B0-7BAE584CB3C7}" dt="2019-07-07T14:33:42.483" v="2002" actId="26606"/>
          <ac:picMkLst>
            <pc:docMk/>
            <pc:sldMk cId="4134906596" sldId="258"/>
            <ac:picMk id="152" creationId="{5B367C29-5200-4FF1-83B7-18B105A0BDDE}"/>
          </ac:picMkLst>
        </pc:picChg>
        <pc:picChg chg="add del">
          <ac:chgData name="Khant Zaw Hein" userId="7422798d2b09018b" providerId="LiveId" clId="{50E7BB6D-5F0F-40D1-85B0-7BAE584CB3C7}" dt="2019-07-07T14:33:44.486" v="2004" actId="26606"/>
          <ac:picMkLst>
            <pc:docMk/>
            <pc:sldMk cId="4134906596" sldId="258"/>
            <ac:picMk id="156" creationId="{519FA62B-A2C9-49F5-8C45-9D5CDCD72B49}"/>
          </ac:picMkLst>
        </pc:picChg>
        <pc:picChg chg="add del">
          <ac:chgData name="Khant Zaw Hein" userId="7422798d2b09018b" providerId="LiveId" clId="{50E7BB6D-5F0F-40D1-85B0-7BAE584CB3C7}" dt="2019-07-07T14:33:51.400" v="2006" actId="26606"/>
          <ac:picMkLst>
            <pc:docMk/>
            <pc:sldMk cId="4134906596" sldId="258"/>
            <ac:picMk id="159" creationId="{5B367C29-5200-4FF1-83B7-18B105A0BDDE}"/>
          </ac:picMkLst>
        </pc:picChg>
      </pc:sldChg>
      <pc:sldChg chg="addSp modSp modTransition">
        <pc:chgData name="Khant Zaw Hein" userId="7422798d2b09018b" providerId="LiveId" clId="{50E7BB6D-5F0F-40D1-85B0-7BAE584CB3C7}" dt="2019-07-08T16:19:49.153" v="2368" actId="1076"/>
        <pc:sldMkLst>
          <pc:docMk/>
          <pc:sldMk cId="1825436762" sldId="259"/>
        </pc:sldMkLst>
        <pc:spChg chg="mod">
          <ac:chgData name="Khant Zaw Hein" userId="7422798d2b09018b" providerId="LiveId" clId="{50E7BB6D-5F0F-40D1-85B0-7BAE584CB3C7}" dt="2019-07-08T16:15:48.054" v="2350" actId="1076"/>
          <ac:spMkLst>
            <pc:docMk/>
            <pc:sldMk cId="1825436762" sldId="259"/>
            <ac:spMk id="2" creationId="{90B14018-80C9-4168-B515-43AFBE9AC61B}"/>
          </ac:spMkLst>
        </pc:spChg>
        <pc:spChg chg="mod">
          <ac:chgData name="Khant Zaw Hein" userId="7422798d2b09018b" providerId="LiveId" clId="{50E7BB6D-5F0F-40D1-85B0-7BAE584CB3C7}" dt="2019-07-08T16:17:32.031" v="2351" actId="20577"/>
          <ac:spMkLst>
            <pc:docMk/>
            <pc:sldMk cId="1825436762" sldId="259"/>
            <ac:spMk id="4" creationId="{99B466E2-5AAC-4866-A997-C3D2390FB8AF}"/>
          </ac:spMkLst>
        </pc:spChg>
        <pc:spChg chg="add mod">
          <ac:chgData name="Khant Zaw Hein" userId="7422798d2b09018b" providerId="LiveId" clId="{50E7BB6D-5F0F-40D1-85B0-7BAE584CB3C7}" dt="2019-07-08T16:19:49.153" v="2368" actId="1076"/>
          <ac:spMkLst>
            <pc:docMk/>
            <pc:sldMk cId="1825436762" sldId="259"/>
            <ac:spMk id="13" creationId="{85B85149-D09B-43B6-85D7-7708E02F43CA}"/>
          </ac:spMkLst>
        </pc:spChg>
        <pc:spChg chg="mod">
          <ac:chgData name="Khant Zaw Hein" userId="7422798d2b09018b" providerId="LiveId" clId="{50E7BB6D-5F0F-40D1-85B0-7BAE584CB3C7}" dt="2019-07-06T18:25:33.307" v="991" actId="207"/>
          <ac:spMkLst>
            <pc:docMk/>
            <pc:sldMk cId="1825436762" sldId="259"/>
            <ac:spMk id="15" creationId="{1077B7B4-E74A-4223-B239-603F36B44C47}"/>
          </ac:spMkLst>
        </pc:spChg>
        <pc:spChg chg="mod">
          <ac:chgData name="Khant Zaw Hein" userId="7422798d2b09018b" providerId="LiveId" clId="{50E7BB6D-5F0F-40D1-85B0-7BAE584CB3C7}" dt="2019-07-06T18:25:33.307" v="991" actId="207"/>
          <ac:spMkLst>
            <pc:docMk/>
            <pc:sldMk cId="1825436762" sldId="259"/>
            <ac:spMk id="16" creationId="{B6241EA3-1C19-4AEA-92F8-7057CAEFBD0A}"/>
          </ac:spMkLst>
        </pc:spChg>
        <pc:spChg chg="mod">
          <ac:chgData name="Khant Zaw Hein" userId="7422798d2b09018b" providerId="LiveId" clId="{50E7BB6D-5F0F-40D1-85B0-7BAE584CB3C7}" dt="2019-07-06T18:26:58.723" v="1008" actId="14100"/>
          <ac:spMkLst>
            <pc:docMk/>
            <pc:sldMk cId="1825436762" sldId="259"/>
            <ac:spMk id="22" creationId="{5E6DAB73-2753-4A54-A370-BF1683B95CF2}"/>
          </ac:spMkLst>
        </pc:spChg>
        <pc:spChg chg="mod">
          <ac:chgData name="Khant Zaw Hein" userId="7422798d2b09018b" providerId="LiveId" clId="{50E7BB6D-5F0F-40D1-85B0-7BAE584CB3C7}" dt="2019-07-06T18:26:13.451" v="995" actId="1076"/>
          <ac:spMkLst>
            <pc:docMk/>
            <pc:sldMk cId="1825436762" sldId="259"/>
            <ac:spMk id="23" creationId="{1E79C62C-BA5D-47D7-904A-5EFDBA06D266}"/>
          </ac:spMkLst>
        </pc:spChg>
        <pc:grpChg chg="mod">
          <ac:chgData name="Khant Zaw Hein" userId="7422798d2b09018b" providerId="LiveId" clId="{50E7BB6D-5F0F-40D1-85B0-7BAE584CB3C7}" dt="2019-07-06T18:26:54.364" v="1007" actId="1076"/>
          <ac:grpSpMkLst>
            <pc:docMk/>
            <pc:sldMk cId="1825436762" sldId="259"/>
            <ac:grpSpMk id="24" creationId="{1D56E75A-5BF5-433F-BA02-3647C00E4E23}"/>
          </ac:grpSpMkLst>
        </pc:grpChg>
      </pc:sldChg>
      <pc:sldChg chg="modSp ord modTransition">
        <pc:chgData name="Khant Zaw Hein" userId="7422798d2b09018b" providerId="LiveId" clId="{50E7BB6D-5F0F-40D1-85B0-7BAE584CB3C7}" dt="2019-07-07T14:43:30.661" v="2063"/>
        <pc:sldMkLst>
          <pc:docMk/>
          <pc:sldMk cId="1198851545" sldId="261"/>
        </pc:sldMkLst>
        <pc:spChg chg="mod">
          <ac:chgData name="Khant Zaw Hein" userId="7422798d2b09018b" providerId="LiveId" clId="{50E7BB6D-5F0F-40D1-85B0-7BAE584CB3C7}" dt="2019-07-07T14:43:30.661" v="2063"/>
          <ac:spMkLst>
            <pc:docMk/>
            <pc:sldMk cId="1198851545" sldId="261"/>
            <ac:spMk id="4" creationId="{90D4066C-FDDC-4AF1-9717-228047FAA3D3}"/>
          </ac:spMkLst>
        </pc:spChg>
        <pc:spChg chg="mod">
          <ac:chgData name="Khant Zaw Hein" userId="7422798d2b09018b" providerId="LiveId" clId="{50E7BB6D-5F0F-40D1-85B0-7BAE584CB3C7}" dt="2019-07-06T16:55:14.196" v="341" actId="120"/>
          <ac:spMkLst>
            <pc:docMk/>
            <pc:sldMk cId="1198851545" sldId="261"/>
            <ac:spMk id="7" creationId="{538A3322-6988-464B-9E2E-0F0AE096B50B}"/>
          </ac:spMkLst>
        </pc:spChg>
      </pc:sldChg>
      <pc:sldChg chg="addSp delSp modSp modTransition">
        <pc:chgData name="Khant Zaw Hein" userId="7422798d2b09018b" providerId="LiveId" clId="{50E7BB6D-5F0F-40D1-85B0-7BAE584CB3C7}" dt="2019-07-07T14:56:04.207" v="2095" actId="13822"/>
        <pc:sldMkLst>
          <pc:docMk/>
          <pc:sldMk cId="3846582947" sldId="262"/>
        </pc:sldMkLst>
        <pc:spChg chg="mod">
          <ac:chgData name="Khant Zaw Hein" userId="7422798d2b09018b" providerId="LiveId" clId="{50E7BB6D-5F0F-40D1-85B0-7BAE584CB3C7}" dt="2019-07-07T14:56:04.207" v="2095" actId="13822"/>
          <ac:spMkLst>
            <pc:docMk/>
            <pc:sldMk cId="3846582947" sldId="262"/>
            <ac:spMk id="6" creationId="{971F1327-1397-4D7F-A2A2-33D899844B72}"/>
          </ac:spMkLst>
        </pc:spChg>
        <pc:spChg chg="mod">
          <ac:chgData name="Khant Zaw Hein" userId="7422798d2b09018b" providerId="LiveId" clId="{50E7BB6D-5F0F-40D1-85B0-7BAE584CB3C7}" dt="2019-07-07T14:56:04.207" v="2095" actId="13822"/>
          <ac:spMkLst>
            <pc:docMk/>
            <pc:sldMk cId="3846582947" sldId="262"/>
            <ac:spMk id="8" creationId="{B9ED5FA6-9A34-49BF-95B8-E8D938AA4A74}"/>
          </ac:spMkLst>
        </pc:spChg>
        <pc:spChg chg="mod">
          <ac:chgData name="Khant Zaw Hein" userId="7422798d2b09018b" providerId="LiveId" clId="{50E7BB6D-5F0F-40D1-85B0-7BAE584CB3C7}" dt="2019-07-07T14:56:04.207" v="2095" actId="13822"/>
          <ac:spMkLst>
            <pc:docMk/>
            <pc:sldMk cId="3846582947" sldId="262"/>
            <ac:spMk id="10" creationId="{B0649FB6-FDBC-4FFA-9D3C-09BC2D96009C}"/>
          </ac:spMkLst>
        </pc:spChg>
        <pc:spChg chg="mod">
          <ac:chgData name="Khant Zaw Hein" userId="7422798d2b09018b" providerId="LiveId" clId="{50E7BB6D-5F0F-40D1-85B0-7BAE584CB3C7}" dt="2019-07-07T14:56:04.207" v="2095" actId="13822"/>
          <ac:spMkLst>
            <pc:docMk/>
            <pc:sldMk cId="3846582947" sldId="262"/>
            <ac:spMk id="11" creationId="{5D2875D2-7B9A-4E6E-92CA-2F3367E85437}"/>
          </ac:spMkLst>
        </pc:spChg>
        <pc:grpChg chg="add mod">
          <ac:chgData name="Khant Zaw Hein" userId="7422798d2b09018b" providerId="LiveId" clId="{50E7BB6D-5F0F-40D1-85B0-7BAE584CB3C7}" dt="2019-07-06T17:20:32.328" v="361" actId="408"/>
          <ac:grpSpMkLst>
            <pc:docMk/>
            <pc:sldMk cId="3846582947" sldId="262"/>
            <ac:grpSpMk id="5" creationId="{26828F21-AA15-488A-A1E6-C8896827B84B}"/>
          </ac:grpSpMkLst>
        </pc:grpChg>
        <pc:grpChg chg="add del">
          <ac:chgData name="Khant Zaw Hein" userId="7422798d2b09018b" providerId="LiveId" clId="{50E7BB6D-5F0F-40D1-85B0-7BAE584CB3C7}" dt="2019-07-07T14:55:25.718" v="2092"/>
          <ac:grpSpMkLst>
            <pc:docMk/>
            <pc:sldMk cId="3846582947" sldId="262"/>
            <ac:grpSpMk id="15" creationId="{FC0E45C8-A0AA-49BC-AB92-7912993F093C}"/>
          </ac:grpSpMkLst>
        </pc:grpChg>
        <pc:picChg chg="del">
          <ac:chgData name="Khant Zaw Hein" userId="7422798d2b09018b" providerId="LiveId" clId="{50E7BB6D-5F0F-40D1-85B0-7BAE584CB3C7}" dt="2019-07-06T17:20:08.561" v="356" actId="478"/>
          <ac:picMkLst>
            <pc:docMk/>
            <pc:sldMk cId="3846582947" sldId="262"/>
            <ac:picMk id="7" creationId="{DA918822-6759-4F2B-B757-8ACA670F602B}"/>
          </ac:picMkLst>
        </pc:picChg>
        <pc:cxnChg chg="mod">
          <ac:chgData name="Khant Zaw Hein" userId="7422798d2b09018b" providerId="LiveId" clId="{50E7BB6D-5F0F-40D1-85B0-7BAE584CB3C7}" dt="2019-07-07T14:56:04.207" v="2095" actId="13822"/>
          <ac:cxnSpMkLst>
            <pc:docMk/>
            <pc:sldMk cId="3846582947" sldId="262"/>
            <ac:cxnSpMk id="12" creationId="{5F5F186E-65E1-4490-AE20-37EF8E6BEC74}"/>
          </ac:cxnSpMkLst>
        </pc:cxnChg>
        <pc:cxnChg chg="mod">
          <ac:chgData name="Khant Zaw Hein" userId="7422798d2b09018b" providerId="LiveId" clId="{50E7BB6D-5F0F-40D1-85B0-7BAE584CB3C7}" dt="2019-07-07T14:56:04.207" v="2095" actId="13822"/>
          <ac:cxnSpMkLst>
            <pc:docMk/>
            <pc:sldMk cId="3846582947" sldId="262"/>
            <ac:cxnSpMk id="13" creationId="{FEAC590D-C8B9-45C8-92A1-872E4617E0E1}"/>
          </ac:cxnSpMkLst>
        </pc:cxnChg>
        <pc:cxnChg chg="mod">
          <ac:chgData name="Khant Zaw Hein" userId="7422798d2b09018b" providerId="LiveId" clId="{50E7BB6D-5F0F-40D1-85B0-7BAE584CB3C7}" dt="2019-07-07T14:56:04.207" v="2095" actId="13822"/>
          <ac:cxnSpMkLst>
            <pc:docMk/>
            <pc:sldMk cId="3846582947" sldId="262"/>
            <ac:cxnSpMk id="14" creationId="{55EC888C-8957-4E22-ACC4-2D6DE8BB08C4}"/>
          </ac:cxnSpMkLst>
        </pc:cxnChg>
      </pc:sldChg>
      <pc:sldChg chg="modTransition">
        <pc:chgData name="Khant Zaw Hein" userId="7422798d2b09018b" providerId="LiveId" clId="{50E7BB6D-5F0F-40D1-85B0-7BAE584CB3C7}" dt="2019-07-07T14:42:42.012" v="2059"/>
        <pc:sldMkLst>
          <pc:docMk/>
          <pc:sldMk cId="919191715" sldId="263"/>
        </pc:sldMkLst>
      </pc:sldChg>
      <pc:sldChg chg="addSp delSp modSp ord modTransition">
        <pc:chgData name="Khant Zaw Hein" userId="7422798d2b09018b" providerId="LiveId" clId="{50E7BB6D-5F0F-40D1-85B0-7BAE584CB3C7}" dt="2019-07-08T16:09:08.841" v="2250"/>
        <pc:sldMkLst>
          <pc:docMk/>
          <pc:sldMk cId="4138230397" sldId="265"/>
        </pc:sldMkLst>
        <pc:spChg chg="mod">
          <ac:chgData name="Khant Zaw Hein" userId="7422798d2b09018b" providerId="LiveId" clId="{50E7BB6D-5F0F-40D1-85B0-7BAE584CB3C7}" dt="2019-07-07T14:54:37.627" v="2090" actId="13822"/>
          <ac:spMkLst>
            <pc:docMk/>
            <pc:sldMk cId="4138230397" sldId="265"/>
            <ac:spMk id="8" creationId="{6278A9C8-6E1E-4AD7-9E52-A0749A7E17FD}"/>
          </ac:spMkLst>
        </pc:spChg>
        <pc:spChg chg="mod">
          <ac:chgData name="Khant Zaw Hein" userId="7422798d2b09018b" providerId="LiveId" clId="{50E7BB6D-5F0F-40D1-85B0-7BAE584CB3C7}" dt="2019-07-07T14:54:37.627" v="2090" actId="13822"/>
          <ac:spMkLst>
            <pc:docMk/>
            <pc:sldMk cId="4138230397" sldId="265"/>
            <ac:spMk id="9" creationId="{0B7DFB6C-1BAB-4661-9B2D-292E0F9511B2}"/>
          </ac:spMkLst>
        </pc:spChg>
        <pc:spChg chg="mod">
          <ac:chgData name="Khant Zaw Hein" userId="7422798d2b09018b" providerId="LiveId" clId="{50E7BB6D-5F0F-40D1-85B0-7BAE584CB3C7}" dt="2019-07-07T14:54:37.627" v="2090" actId="13822"/>
          <ac:spMkLst>
            <pc:docMk/>
            <pc:sldMk cId="4138230397" sldId="265"/>
            <ac:spMk id="10" creationId="{CFB689A7-CE0D-47DF-85B6-9C53BB4AFEC8}"/>
          </ac:spMkLst>
        </pc:spChg>
        <pc:grpChg chg="add mod">
          <ac:chgData name="Khant Zaw Hein" userId="7422798d2b09018b" providerId="LiveId" clId="{50E7BB6D-5F0F-40D1-85B0-7BAE584CB3C7}" dt="2019-07-07T14:54:35.904" v="2089" actId="207"/>
          <ac:grpSpMkLst>
            <pc:docMk/>
            <pc:sldMk cId="4138230397" sldId="265"/>
            <ac:grpSpMk id="7" creationId="{8286A826-F16A-4B7A-8648-B0B891719781}"/>
          </ac:grpSpMkLst>
        </pc:grpChg>
        <pc:picChg chg="del">
          <ac:chgData name="Khant Zaw Hein" userId="7422798d2b09018b" providerId="LiveId" clId="{50E7BB6D-5F0F-40D1-85B0-7BAE584CB3C7}" dt="2019-07-06T17:21:19.968" v="362" actId="478"/>
          <ac:picMkLst>
            <pc:docMk/>
            <pc:sldMk cId="4138230397" sldId="265"/>
            <ac:picMk id="5" creationId="{7F2FEF33-6BD1-4269-8D63-8F125F7EDDE9}"/>
          </ac:picMkLst>
        </pc:picChg>
        <pc:cxnChg chg="mod">
          <ac:chgData name="Khant Zaw Hein" userId="7422798d2b09018b" providerId="LiveId" clId="{50E7BB6D-5F0F-40D1-85B0-7BAE584CB3C7}" dt="2019-07-07T14:54:37.627" v="2090" actId="13822"/>
          <ac:cxnSpMkLst>
            <pc:docMk/>
            <pc:sldMk cId="4138230397" sldId="265"/>
            <ac:cxnSpMk id="11" creationId="{80DE8E9C-117B-45C3-B4DD-E03591B71400}"/>
          </ac:cxnSpMkLst>
        </pc:cxnChg>
        <pc:cxnChg chg="mod">
          <ac:chgData name="Khant Zaw Hein" userId="7422798d2b09018b" providerId="LiveId" clId="{50E7BB6D-5F0F-40D1-85B0-7BAE584CB3C7}" dt="2019-07-07T14:54:37.627" v="2090" actId="13822"/>
          <ac:cxnSpMkLst>
            <pc:docMk/>
            <pc:sldMk cId="4138230397" sldId="265"/>
            <ac:cxnSpMk id="12" creationId="{5AC8003A-3879-46B0-84A7-0059752D0BFE}"/>
          </ac:cxnSpMkLst>
        </pc:cxnChg>
      </pc:sldChg>
      <pc:sldChg chg="addSp delSp modSp modTransition">
        <pc:chgData name="Khant Zaw Hein" userId="7422798d2b09018b" providerId="LiveId" clId="{50E7BB6D-5F0F-40D1-85B0-7BAE584CB3C7}" dt="2019-07-07T15:27:45.067" v="2248" actId="14100"/>
        <pc:sldMkLst>
          <pc:docMk/>
          <pc:sldMk cId="3521171663" sldId="266"/>
        </pc:sldMkLst>
        <pc:spChg chg="mod">
          <ac:chgData name="Khant Zaw Hein" userId="7422798d2b09018b" providerId="LiveId" clId="{50E7BB6D-5F0F-40D1-85B0-7BAE584CB3C7}" dt="2019-07-07T15:26:57.424" v="2247" actId="1076"/>
          <ac:spMkLst>
            <pc:docMk/>
            <pc:sldMk cId="3521171663" sldId="266"/>
            <ac:spMk id="2" creationId="{48F24554-6D94-4E18-B2B2-9509FF4C4D2B}"/>
          </ac:spMkLst>
        </pc:spChg>
        <pc:spChg chg="mod">
          <ac:chgData name="Khant Zaw Hein" userId="7422798d2b09018b" providerId="LiveId" clId="{50E7BB6D-5F0F-40D1-85B0-7BAE584CB3C7}" dt="2019-07-07T14:56:41.511" v="2099" actId="13822"/>
          <ac:spMkLst>
            <pc:docMk/>
            <pc:sldMk cId="3521171663" sldId="266"/>
            <ac:spMk id="7" creationId="{DD4CB471-4B5A-48C0-A7F6-A458295D5C31}"/>
          </ac:spMkLst>
        </pc:spChg>
        <pc:spChg chg="mod">
          <ac:chgData name="Khant Zaw Hein" userId="7422798d2b09018b" providerId="LiveId" clId="{50E7BB6D-5F0F-40D1-85B0-7BAE584CB3C7}" dt="2019-07-07T14:56:29.558" v="2097" actId="13822"/>
          <ac:spMkLst>
            <pc:docMk/>
            <pc:sldMk cId="3521171663" sldId="266"/>
            <ac:spMk id="8" creationId="{0088AFC6-9675-4530-9DE0-47D2FC4DAC5A}"/>
          </ac:spMkLst>
        </pc:spChg>
        <pc:spChg chg="mod">
          <ac:chgData name="Khant Zaw Hein" userId="7422798d2b09018b" providerId="LiveId" clId="{50E7BB6D-5F0F-40D1-85B0-7BAE584CB3C7}" dt="2019-07-07T14:56:29.558" v="2097" actId="13822"/>
          <ac:spMkLst>
            <pc:docMk/>
            <pc:sldMk cId="3521171663" sldId="266"/>
            <ac:spMk id="9" creationId="{FF48020B-40AC-4F2D-A530-E954FD980323}"/>
          </ac:spMkLst>
        </pc:spChg>
        <pc:spChg chg="mod">
          <ac:chgData name="Khant Zaw Hein" userId="7422798d2b09018b" providerId="LiveId" clId="{50E7BB6D-5F0F-40D1-85B0-7BAE584CB3C7}" dt="2019-07-07T14:56:29.558" v="2097" actId="13822"/>
          <ac:spMkLst>
            <pc:docMk/>
            <pc:sldMk cId="3521171663" sldId="266"/>
            <ac:spMk id="10" creationId="{35554092-F4CA-46D5-BF27-14C7A0849286}"/>
          </ac:spMkLst>
        </pc:spChg>
        <pc:spChg chg="mod">
          <ac:chgData name="Khant Zaw Hein" userId="7422798d2b09018b" providerId="LiveId" clId="{50E7BB6D-5F0F-40D1-85B0-7BAE584CB3C7}" dt="2019-07-07T14:56:44.627" v="2100" actId="13822"/>
          <ac:spMkLst>
            <pc:docMk/>
            <pc:sldMk cId="3521171663" sldId="266"/>
            <ac:spMk id="15" creationId="{DCDC5048-4377-4946-9247-A46F95820356}"/>
          </ac:spMkLst>
        </pc:spChg>
        <pc:spChg chg="mod">
          <ac:chgData name="Khant Zaw Hein" userId="7422798d2b09018b" providerId="LiveId" clId="{50E7BB6D-5F0F-40D1-85B0-7BAE584CB3C7}" dt="2019-07-07T14:56:29.558" v="2097" actId="13822"/>
          <ac:spMkLst>
            <pc:docMk/>
            <pc:sldMk cId="3521171663" sldId="266"/>
            <ac:spMk id="16" creationId="{18A56CC3-76A6-4304-B4E3-C985D8C19F1B}"/>
          </ac:spMkLst>
        </pc:spChg>
        <pc:spChg chg="mod">
          <ac:chgData name="Khant Zaw Hein" userId="7422798d2b09018b" providerId="LiveId" clId="{50E7BB6D-5F0F-40D1-85B0-7BAE584CB3C7}" dt="2019-07-07T14:56:29.558" v="2097" actId="13822"/>
          <ac:spMkLst>
            <pc:docMk/>
            <pc:sldMk cId="3521171663" sldId="266"/>
            <ac:spMk id="17" creationId="{003647DE-E7B5-47B6-BB3D-A1606B2C4F9B}"/>
          </ac:spMkLst>
        </pc:spChg>
        <pc:spChg chg="mod">
          <ac:chgData name="Khant Zaw Hein" userId="7422798d2b09018b" providerId="LiveId" clId="{50E7BB6D-5F0F-40D1-85B0-7BAE584CB3C7}" dt="2019-07-07T14:56:29.558" v="2097" actId="13822"/>
          <ac:spMkLst>
            <pc:docMk/>
            <pc:sldMk cId="3521171663" sldId="266"/>
            <ac:spMk id="18" creationId="{B8C8260A-A1F3-468E-93F2-9AF89F85BD2E}"/>
          </ac:spMkLst>
        </pc:spChg>
        <pc:grpChg chg="add mod">
          <ac:chgData name="Khant Zaw Hein" userId="7422798d2b09018b" providerId="LiveId" clId="{50E7BB6D-5F0F-40D1-85B0-7BAE584CB3C7}" dt="2019-07-06T17:19:23.696" v="355" actId="1076"/>
          <ac:grpSpMkLst>
            <pc:docMk/>
            <pc:sldMk cId="3521171663" sldId="266"/>
            <ac:grpSpMk id="5" creationId="{FA0969B5-74D7-4E41-AF8F-EE6134CAFCBE}"/>
          </ac:grpSpMkLst>
        </pc:grpChg>
        <pc:grpChg chg="add mod">
          <ac:chgData name="Khant Zaw Hein" userId="7422798d2b09018b" providerId="LiveId" clId="{50E7BB6D-5F0F-40D1-85B0-7BAE584CB3C7}" dt="2019-07-06T17:19:17.649" v="354" actId="1076"/>
          <ac:grpSpMkLst>
            <pc:docMk/>
            <pc:sldMk cId="3521171663" sldId="266"/>
            <ac:grpSpMk id="14" creationId="{1819DE3A-E298-4CBF-9D46-B757EA6AFFBA}"/>
          </ac:grpSpMkLst>
        </pc:grpChg>
        <pc:picChg chg="del">
          <ac:chgData name="Khant Zaw Hein" userId="7422798d2b09018b" providerId="LiveId" clId="{50E7BB6D-5F0F-40D1-85B0-7BAE584CB3C7}" dt="2019-07-06T17:19:10.694" v="352" actId="478"/>
          <ac:picMkLst>
            <pc:docMk/>
            <pc:sldMk cId="3521171663" sldId="266"/>
            <ac:picMk id="6" creationId="{77777951-7425-4F5F-A7C0-D148F78D3333}"/>
          </ac:picMkLst>
        </pc:picChg>
        <pc:cxnChg chg="mod">
          <ac:chgData name="Khant Zaw Hein" userId="7422798d2b09018b" providerId="LiveId" clId="{50E7BB6D-5F0F-40D1-85B0-7BAE584CB3C7}" dt="2019-07-07T14:56:29.558" v="2097" actId="13822"/>
          <ac:cxnSpMkLst>
            <pc:docMk/>
            <pc:sldMk cId="3521171663" sldId="266"/>
            <ac:cxnSpMk id="11" creationId="{77450E53-71E2-4444-906A-CFE3DC0E2CD6}"/>
          </ac:cxnSpMkLst>
        </pc:cxnChg>
        <pc:cxnChg chg="mod">
          <ac:chgData name="Khant Zaw Hein" userId="7422798d2b09018b" providerId="LiveId" clId="{50E7BB6D-5F0F-40D1-85B0-7BAE584CB3C7}" dt="2019-07-07T14:56:29.558" v="2097" actId="13822"/>
          <ac:cxnSpMkLst>
            <pc:docMk/>
            <pc:sldMk cId="3521171663" sldId="266"/>
            <ac:cxnSpMk id="12" creationId="{92FA140E-9A17-4EA3-BDA5-F3F6374E6A81}"/>
          </ac:cxnSpMkLst>
        </pc:cxnChg>
        <pc:cxnChg chg="mod">
          <ac:chgData name="Khant Zaw Hein" userId="7422798d2b09018b" providerId="LiveId" clId="{50E7BB6D-5F0F-40D1-85B0-7BAE584CB3C7}" dt="2019-07-07T14:56:29.558" v="2097" actId="13822"/>
          <ac:cxnSpMkLst>
            <pc:docMk/>
            <pc:sldMk cId="3521171663" sldId="266"/>
            <ac:cxnSpMk id="13" creationId="{F7EBC817-BF6A-4A1D-BBFE-3CA318542D30}"/>
          </ac:cxnSpMkLst>
        </pc:cxnChg>
        <pc:cxnChg chg="mod">
          <ac:chgData name="Khant Zaw Hein" userId="7422798d2b09018b" providerId="LiveId" clId="{50E7BB6D-5F0F-40D1-85B0-7BAE584CB3C7}" dt="2019-07-07T14:56:29.558" v="2097" actId="13822"/>
          <ac:cxnSpMkLst>
            <pc:docMk/>
            <pc:sldMk cId="3521171663" sldId="266"/>
            <ac:cxnSpMk id="19" creationId="{C1F83F68-3C36-42D5-A811-85DC7B0F31C3}"/>
          </ac:cxnSpMkLst>
        </pc:cxnChg>
        <pc:cxnChg chg="mod">
          <ac:chgData name="Khant Zaw Hein" userId="7422798d2b09018b" providerId="LiveId" clId="{50E7BB6D-5F0F-40D1-85B0-7BAE584CB3C7}" dt="2019-07-07T15:27:45.067" v="2248" actId="14100"/>
          <ac:cxnSpMkLst>
            <pc:docMk/>
            <pc:sldMk cId="3521171663" sldId="266"/>
            <ac:cxnSpMk id="20" creationId="{E640D7F2-C113-447D-BCF4-7C306768CDD0}"/>
          </ac:cxnSpMkLst>
        </pc:cxnChg>
        <pc:cxnChg chg="mod">
          <ac:chgData name="Khant Zaw Hein" userId="7422798d2b09018b" providerId="LiveId" clId="{50E7BB6D-5F0F-40D1-85B0-7BAE584CB3C7}" dt="2019-07-07T14:56:29.558" v="2097" actId="13822"/>
          <ac:cxnSpMkLst>
            <pc:docMk/>
            <pc:sldMk cId="3521171663" sldId="266"/>
            <ac:cxnSpMk id="21" creationId="{7DE93F6F-3FA2-4AA6-8BE7-E9FECA7E07A2}"/>
          </ac:cxnSpMkLst>
        </pc:cxnChg>
      </pc:sldChg>
      <pc:sldChg chg="addSp delSp modSp modTransition">
        <pc:chgData name="Khant Zaw Hein" userId="7422798d2b09018b" providerId="LiveId" clId="{50E7BB6D-5F0F-40D1-85B0-7BAE584CB3C7}" dt="2019-07-07T14:42:42.012" v="2059"/>
        <pc:sldMkLst>
          <pc:docMk/>
          <pc:sldMk cId="1854206044" sldId="267"/>
        </pc:sldMkLst>
        <pc:spChg chg="del">
          <ac:chgData name="Khant Zaw Hein" userId="7422798d2b09018b" providerId="LiveId" clId="{50E7BB6D-5F0F-40D1-85B0-7BAE584CB3C7}" dt="2019-07-06T17:28:56.054" v="386" actId="478"/>
          <ac:spMkLst>
            <pc:docMk/>
            <pc:sldMk cId="1854206044" sldId="267"/>
            <ac:spMk id="3" creationId="{54D7EBEC-7299-42EA-A61C-D7206091923F}"/>
          </ac:spMkLst>
        </pc:spChg>
        <pc:spChg chg="add del mod">
          <ac:chgData name="Khant Zaw Hein" userId="7422798d2b09018b" providerId="LiveId" clId="{50E7BB6D-5F0F-40D1-85B0-7BAE584CB3C7}" dt="2019-07-06T17:28:22.286" v="384" actId="478"/>
          <ac:spMkLst>
            <pc:docMk/>
            <pc:sldMk cId="1854206044" sldId="267"/>
            <ac:spMk id="5" creationId="{500B9973-9872-4A1E-AB8D-3796829AEED2}"/>
          </ac:spMkLst>
        </pc:spChg>
        <pc:spChg chg="add mod">
          <ac:chgData name="Khant Zaw Hein" userId="7422798d2b09018b" providerId="LiveId" clId="{50E7BB6D-5F0F-40D1-85B0-7BAE584CB3C7}" dt="2019-07-06T17:29:09.424" v="391" actId="1076"/>
          <ac:spMkLst>
            <pc:docMk/>
            <pc:sldMk cId="1854206044" sldId="267"/>
            <ac:spMk id="7" creationId="{9409A092-5F45-4D85-873A-E1529AA79BE8}"/>
          </ac:spMkLst>
        </pc:spChg>
      </pc:sldChg>
      <pc:sldChg chg="addSp delSp modSp modTransition">
        <pc:chgData name="Khant Zaw Hein" userId="7422798d2b09018b" providerId="LiveId" clId="{50E7BB6D-5F0F-40D1-85B0-7BAE584CB3C7}" dt="2019-07-07T14:42:42.012" v="2059"/>
        <pc:sldMkLst>
          <pc:docMk/>
          <pc:sldMk cId="1918871785" sldId="268"/>
        </pc:sldMkLst>
        <pc:spChg chg="add mod">
          <ac:chgData name="Khant Zaw Hein" userId="7422798d2b09018b" providerId="LiveId" clId="{50E7BB6D-5F0F-40D1-85B0-7BAE584CB3C7}" dt="2019-07-06T17:29:35.155" v="399" actId="122"/>
          <ac:spMkLst>
            <pc:docMk/>
            <pc:sldMk cId="1918871785" sldId="268"/>
            <ac:spMk id="3" creationId="{04C0D7DD-C98E-483C-8F60-E67ECA5E0235}"/>
          </ac:spMkLst>
        </pc:spChg>
        <pc:spChg chg="del mod">
          <ac:chgData name="Khant Zaw Hein" userId="7422798d2b09018b" providerId="LiveId" clId="{50E7BB6D-5F0F-40D1-85B0-7BAE584CB3C7}" dt="2019-07-06T17:29:25.706" v="393" actId="478"/>
          <ac:spMkLst>
            <pc:docMk/>
            <pc:sldMk cId="1918871785" sldId="268"/>
            <ac:spMk id="5" creationId="{A789F391-1E3E-4EC3-8B1A-6840EF8D919F}"/>
          </ac:spMkLst>
        </pc:spChg>
      </pc:sldChg>
      <pc:sldChg chg="modSp modTransition">
        <pc:chgData name="Khant Zaw Hein" userId="7422798d2b09018b" providerId="LiveId" clId="{50E7BB6D-5F0F-40D1-85B0-7BAE584CB3C7}" dt="2019-07-07T15:25:46.754" v="2239" actId="403"/>
        <pc:sldMkLst>
          <pc:docMk/>
          <pc:sldMk cId="604327912" sldId="269"/>
        </pc:sldMkLst>
        <pc:spChg chg="mod">
          <ac:chgData name="Khant Zaw Hein" userId="7422798d2b09018b" providerId="LiveId" clId="{50E7BB6D-5F0F-40D1-85B0-7BAE584CB3C7}" dt="2019-07-07T15:25:46.754" v="2239" actId="403"/>
          <ac:spMkLst>
            <pc:docMk/>
            <pc:sldMk cId="604327912" sldId="269"/>
            <ac:spMk id="2" creationId="{071E9832-8783-4945-84B5-EF3E12F04ABD}"/>
          </ac:spMkLst>
        </pc:spChg>
        <pc:spChg chg="mod">
          <ac:chgData name="Khant Zaw Hein" userId="7422798d2b09018b" providerId="LiveId" clId="{50E7BB6D-5F0F-40D1-85B0-7BAE584CB3C7}" dt="2019-07-07T15:25:34.879" v="2237" actId="20577"/>
          <ac:spMkLst>
            <pc:docMk/>
            <pc:sldMk cId="604327912" sldId="269"/>
            <ac:spMk id="12" creationId="{34E3A2FE-A9CC-4244-9F82-CBBF59A89EF6}"/>
          </ac:spMkLst>
        </pc:spChg>
        <pc:spChg chg="mod">
          <ac:chgData name="Khant Zaw Hein" userId="7422798d2b09018b" providerId="LiveId" clId="{50E7BB6D-5F0F-40D1-85B0-7BAE584CB3C7}" dt="2019-07-07T15:25:15.383" v="2215" actId="20577"/>
          <ac:spMkLst>
            <pc:docMk/>
            <pc:sldMk cId="604327912" sldId="269"/>
            <ac:spMk id="13" creationId="{3E10E3D9-3B2A-468B-AED9-7D54085622C5}"/>
          </ac:spMkLst>
        </pc:spChg>
        <pc:spChg chg="mod">
          <ac:chgData name="Khant Zaw Hein" userId="7422798d2b09018b" providerId="LiveId" clId="{50E7BB6D-5F0F-40D1-85B0-7BAE584CB3C7}" dt="2019-07-07T15:19:24.057" v="2176" actId="20577"/>
          <ac:spMkLst>
            <pc:docMk/>
            <pc:sldMk cId="604327912" sldId="269"/>
            <ac:spMk id="14" creationId="{227EBD78-9C99-473B-9AE4-F9143443B9D0}"/>
          </ac:spMkLst>
        </pc:spChg>
        <pc:spChg chg="mod">
          <ac:chgData name="Khant Zaw Hein" userId="7422798d2b09018b" providerId="LiveId" clId="{50E7BB6D-5F0F-40D1-85B0-7BAE584CB3C7}" dt="2019-07-07T15:19:43.122" v="2196" actId="20577"/>
          <ac:spMkLst>
            <pc:docMk/>
            <pc:sldMk cId="604327912" sldId="269"/>
            <ac:spMk id="16" creationId="{9CAAA2ED-921D-49E9-BE4A-9850C43C44BD}"/>
          </ac:spMkLst>
        </pc:spChg>
        <pc:picChg chg="mod">
          <ac:chgData name="Khant Zaw Hein" userId="7422798d2b09018b" providerId="LiveId" clId="{50E7BB6D-5F0F-40D1-85B0-7BAE584CB3C7}" dt="2019-07-07T15:25:07.705" v="2209"/>
          <ac:picMkLst>
            <pc:docMk/>
            <pc:sldMk cId="604327912" sldId="269"/>
            <ac:picMk id="9" creationId="{0B272E5D-2229-45C5-84D9-9A4535478753}"/>
          </ac:picMkLst>
        </pc:picChg>
      </pc:sldChg>
      <pc:sldChg chg="modTransition setBg">
        <pc:chgData name="Khant Zaw Hein" userId="7422798d2b09018b" providerId="LiveId" clId="{50E7BB6D-5F0F-40D1-85B0-7BAE584CB3C7}" dt="2019-07-07T14:55:51.768" v="2094"/>
        <pc:sldMkLst>
          <pc:docMk/>
          <pc:sldMk cId="549035638" sldId="271"/>
        </pc:sldMkLst>
      </pc:sldChg>
      <pc:sldChg chg="addSp delSp modSp ord modTransition setBg">
        <pc:chgData name="Khant Zaw Hein" userId="7422798d2b09018b" providerId="LiveId" clId="{50E7BB6D-5F0F-40D1-85B0-7BAE584CB3C7}" dt="2019-07-08T16:08:51.475" v="2249"/>
        <pc:sldMkLst>
          <pc:docMk/>
          <pc:sldMk cId="2107174953" sldId="272"/>
        </pc:sldMkLst>
        <pc:spChg chg="add mod">
          <ac:chgData name="Khant Zaw Hein" userId="7422798d2b09018b" providerId="LiveId" clId="{50E7BB6D-5F0F-40D1-85B0-7BAE584CB3C7}" dt="2019-07-07T14:24:03.630" v="1184" actId="20577"/>
          <ac:spMkLst>
            <pc:docMk/>
            <pc:sldMk cId="2107174953" sldId="272"/>
            <ac:spMk id="2" creationId="{2C0DE183-2A14-45F1-97F5-CC4DB0D73D71}"/>
          </ac:spMkLst>
        </pc:spChg>
        <pc:spChg chg="del">
          <ac:chgData name="Khant Zaw Hein" userId="7422798d2b09018b" providerId="LiveId" clId="{50E7BB6D-5F0F-40D1-85B0-7BAE584CB3C7}" dt="2019-07-06T17:24:44.461" v="366" actId="478"/>
          <ac:spMkLst>
            <pc:docMk/>
            <pc:sldMk cId="2107174953" sldId="272"/>
            <ac:spMk id="2" creationId="{8A065551-B189-422F-9B52-F932EED809EB}"/>
          </ac:spMkLst>
        </pc:spChg>
        <pc:spChg chg="add del mod">
          <ac:chgData name="Khant Zaw Hein" userId="7422798d2b09018b" providerId="LiveId" clId="{50E7BB6D-5F0F-40D1-85B0-7BAE584CB3C7}" dt="2019-07-06T16:37:24.093" v="331" actId="478"/>
          <ac:spMkLst>
            <pc:docMk/>
            <pc:sldMk cId="2107174953" sldId="272"/>
            <ac:spMk id="4" creationId="{3E8A634A-E287-4107-9D5C-9110C1E2B030}"/>
          </ac:spMkLst>
        </pc:spChg>
        <pc:spChg chg="add mod">
          <ac:chgData name="Khant Zaw Hein" userId="7422798d2b09018b" providerId="LiveId" clId="{50E7BB6D-5F0F-40D1-85B0-7BAE584CB3C7}" dt="2019-07-07T14:30:21.707" v="1267" actId="403"/>
          <ac:spMkLst>
            <pc:docMk/>
            <pc:sldMk cId="2107174953" sldId="272"/>
            <ac:spMk id="4" creationId="{88BE641D-F9AA-49FE-8896-17BEE8886436}"/>
          </ac:spMkLst>
        </pc:spChg>
        <pc:spChg chg="add del mod">
          <ac:chgData name="Khant Zaw Hein" userId="7422798d2b09018b" providerId="LiveId" clId="{50E7BB6D-5F0F-40D1-85B0-7BAE584CB3C7}" dt="2019-07-06T11:29:19.693" v="19" actId="478"/>
          <ac:spMkLst>
            <pc:docMk/>
            <pc:sldMk cId="2107174953" sldId="272"/>
            <ac:spMk id="12" creationId="{2CF8E217-F669-4C73-B047-1C14585AC146}"/>
          </ac:spMkLst>
        </pc:spChg>
        <pc:spChg chg="add del mod">
          <ac:chgData name="Khant Zaw Hein" userId="7422798d2b09018b" providerId="LiveId" clId="{50E7BB6D-5F0F-40D1-85B0-7BAE584CB3C7}" dt="2019-07-06T17:24:42.510" v="365" actId="478"/>
          <ac:spMkLst>
            <pc:docMk/>
            <pc:sldMk cId="2107174953" sldId="272"/>
            <ac:spMk id="12" creationId="{65AEF355-F866-4E10-9C8E-7304405CAC8F}"/>
          </ac:spMkLst>
        </pc:spChg>
        <pc:spChg chg="mod">
          <ac:chgData name="Khant Zaw Hein" userId="7422798d2b09018b" providerId="LiveId" clId="{50E7BB6D-5F0F-40D1-85B0-7BAE584CB3C7}" dt="2019-07-07T14:39:35.417" v="2040" actId="404"/>
          <ac:spMkLst>
            <pc:docMk/>
            <pc:sldMk cId="2107174953" sldId="272"/>
            <ac:spMk id="16" creationId="{6F598F61-8FD9-4504-996C-991C8A08D2D3}"/>
          </ac:spMkLst>
        </pc:spChg>
        <pc:grpChg chg="mod">
          <ac:chgData name="Khant Zaw Hein" userId="7422798d2b09018b" providerId="LiveId" clId="{50E7BB6D-5F0F-40D1-85B0-7BAE584CB3C7}" dt="2019-07-06T11:26:01.002" v="5" actId="27803"/>
          <ac:grpSpMkLst>
            <pc:docMk/>
            <pc:sldMk cId="2107174953" sldId="272"/>
            <ac:grpSpMk id="6" creationId="{0AE36BC3-85BC-4C24-9C75-24FCD594FC07}"/>
          </ac:grpSpMkLst>
        </pc:grpChg>
        <pc:grpChg chg="mod">
          <ac:chgData name="Khant Zaw Hein" userId="7422798d2b09018b" providerId="LiveId" clId="{50E7BB6D-5F0F-40D1-85B0-7BAE584CB3C7}" dt="2019-07-06T11:26:42.092" v="15" actId="27803"/>
          <ac:grpSpMkLst>
            <pc:docMk/>
            <pc:sldMk cId="2107174953" sldId="272"/>
            <ac:grpSpMk id="9" creationId="{0AE36BC3-85BC-4C24-9C75-24FCD594FC07}"/>
          </ac:grpSpMkLst>
        </pc:grpChg>
        <pc:grpChg chg="add mod">
          <ac:chgData name="Khant Zaw Hein" userId="7422798d2b09018b" providerId="LiveId" clId="{50E7BB6D-5F0F-40D1-85B0-7BAE584CB3C7}" dt="2019-07-06T18:50:53.621" v="1121" actId="1076"/>
          <ac:grpSpMkLst>
            <pc:docMk/>
            <pc:sldMk cId="2107174953" sldId="272"/>
            <ac:grpSpMk id="13" creationId="{D1D487AB-E45E-4788-8BFC-1E8228596720}"/>
          </ac:grpSpMkLst>
        </pc:grpChg>
        <pc:graphicFrameChg chg="add del mod modGraphic">
          <ac:chgData name="Khant Zaw Hein" userId="7422798d2b09018b" providerId="LiveId" clId="{50E7BB6D-5F0F-40D1-85B0-7BAE584CB3C7}" dt="2019-07-06T18:11:14.072" v="808" actId="478"/>
          <ac:graphicFrameMkLst>
            <pc:docMk/>
            <pc:sldMk cId="2107174953" sldId="272"/>
            <ac:graphicFrameMk id="2" creationId="{520762CD-DB80-4836-A2ED-E514CB0E1281}"/>
          </ac:graphicFrameMkLst>
        </pc:graphicFrameChg>
        <pc:picChg chg="add del mod">
          <ac:chgData name="Khant Zaw Hein" userId="7422798d2b09018b" providerId="LiveId" clId="{50E7BB6D-5F0F-40D1-85B0-7BAE584CB3C7}" dt="2019-07-06T11:29:19.693" v="19" actId="478"/>
          <ac:picMkLst>
            <pc:docMk/>
            <pc:sldMk cId="2107174953" sldId="272"/>
            <ac:picMk id="5" creationId="{0AE36BC3-85BC-4C24-9C75-24FCD594FC07}"/>
          </ac:picMkLst>
        </pc:picChg>
        <pc:picChg chg="add del mod">
          <ac:chgData name="Khant Zaw Hein" userId="7422798d2b09018b" providerId="LiveId" clId="{50E7BB6D-5F0F-40D1-85B0-7BAE584CB3C7}" dt="2019-07-06T11:32:53.635" v="23" actId="478"/>
          <ac:picMkLst>
            <pc:docMk/>
            <pc:sldMk cId="2107174953" sldId="272"/>
            <ac:picMk id="14" creationId="{F5CA28E9-8E20-4E5C-B89C-38BAD02482AE}"/>
          </ac:picMkLst>
        </pc:picChg>
        <pc:cxnChg chg="add del mod">
          <ac:chgData name="Khant Zaw Hein" userId="7422798d2b09018b" providerId="LiveId" clId="{50E7BB6D-5F0F-40D1-85B0-7BAE584CB3C7}" dt="2019-07-06T16:34:53.262" v="238" actId="478"/>
          <ac:cxnSpMkLst>
            <pc:docMk/>
            <pc:sldMk cId="2107174953" sldId="272"/>
            <ac:cxnSpMk id="6" creationId="{E9729F8A-7516-49ED-B127-E3B8753522F6}"/>
          </ac:cxnSpMkLst>
        </pc:cxnChg>
        <pc:cxnChg chg="add del mod">
          <ac:chgData name="Khant Zaw Hein" userId="7422798d2b09018b" providerId="LiveId" clId="{50E7BB6D-5F0F-40D1-85B0-7BAE584CB3C7}" dt="2019-07-06T17:24:42.510" v="365" actId="478"/>
          <ac:cxnSpMkLst>
            <pc:docMk/>
            <pc:sldMk cId="2107174953" sldId="272"/>
            <ac:cxnSpMk id="10" creationId="{1537D581-8130-404F-B71C-FAEB3C7AC2F7}"/>
          </ac:cxnSpMkLst>
        </pc:cxnChg>
      </pc:sldChg>
      <pc:sldChg chg="addSp delSp modSp add">
        <pc:chgData name="Khant Zaw Hein" userId="7422798d2b09018b" providerId="LiveId" clId="{50E7BB6D-5F0F-40D1-85B0-7BAE584CB3C7}" dt="2019-07-08T17:01:43.738" v="2601" actId="1076"/>
        <pc:sldMkLst>
          <pc:docMk/>
          <pc:sldMk cId="252280284" sldId="273"/>
        </pc:sldMkLst>
        <pc:spChg chg="add mod">
          <ac:chgData name="Khant Zaw Hein" userId="7422798d2b09018b" providerId="LiveId" clId="{50E7BB6D-5F0F-40D1-85B0-7BAE584CB3C7}" dt="2019-07-08T16:10:27.896" v="2258" actId="1076"/>
          <ac:spMkLst>
            <pc:docMk/>
            <pc:sldMk cId="252280284" sldId="273"/>
            <ac:spMk id="3" creationId="{D5B6A0EE-6DBA-4923-AB50-4763BDB8B653}"/>
          </ac:spMkLst>
        </pc:spChg>
        <pc:spChg chg="add del mod">
          <ac:chgData name="Khant Zaw Hein" userId="7422798d2b09018b" providerId="LiveId" clId="{50E7BB6D-5F0F-40D1-85B0-7BAE584CB3C7}" dt="2019-07-08T16:26:52.339" v="2453" actId="478"/>
          <ac:spMkLst>
            <pc:docMk/>
            <pc:sldMk cId="252280284" sldId="273"/>
            <ac:spMk id="13" creationId="{D9CE69C2-C15C-4A90-BB17-AB7C0D827D78}"/>
          </ac:spMkLst>
        </pc:spChg>
        <pc:spChg chg="add mod">
          <ac:chgData name="Khant Zaw Hein" userId="7422798d2b09018b" providerId="LiveId" clId="{50E7BB6D-5F0F-40D1-85B0-7BAE584CB3C7}" dt="2019-07-08T16:27:42.408" v="2472" actId="1076"/>
          <ac:spMkLst>
            <pc:docMk/>
            <pc:sldMk cId="252280284" sldId="273"/>
            <ac:spMk id="14" creationId="{29C8D6C1-1AAF-48E9-866F-53B5B803ABDD}"/>
          </ac:spMkLst>
        </pc:spChg>
        <pc:spChg chg="add del mod">
          <ac:chgData name="Khant Zaw Hein" userId="7422798d2b09018b" providerId="LiveId" clId="{50E7BB6D-5F0F-40D1-85B0-7BAE584CB3C7}" dt="2019-07-08T16:29:52.781" v="2489" actId="478"/>
          <ac:spMkLst>
            <pc:docMk/>
            <pc:sldMk cId="252280284" sldId="273"/>
            <ac:spMk id="17" creationId="{8FAFF7BB-8D5E-42FA-AD86-AA557E208823}"/>
          </ac:spMkLst>
        </pc:spChg>
        <pc:spChg chg="add mod">
          <ac:chgData name="Khant Zaw Hein" userId="7422798d2b09018b" providerId="LiveId" clId="{50E7BB6D-5F0F-40D1-85B0-7BAE584CB3C7}" dt="2019-07-08T16:31:14.950" v="2525" actId="20577"/>
          <ac:spMkLst>
            <pc:docMk/>
            <pc:sldMk cId="252280284" sldId="273"/>
            <ac:spMk id="18" creationId="{DEE06373-E974-47CC-8CA2-2F86C574820F}"/>
          </ac:spMkLst>
        </pc:spChg>
        <pc:spChg chg="add mod">
          <ac:chgData name="Khant Zaw Hein" userId="7422798d2b09018b" providerId="LiveId" clId="{50E7BB6D-5F0F-40D1-85B0-7BAE584CB3C7}" dt="2019-07-08T16:33:07.956" v="2578" actId="20577"/>
          <ac:spMkLst>
            <pc:docMk/>
            <pc:sldMk cId="252280284" sldId="273"/>
            <ac:spMk id="19" creationId="{A324E3F9-4965-49D4-BFC4-5286837F1EDF}"/>
          </ac:spMkLst>
        </pc:spChg>
        <pc:spChg chg="add mod">
          <ac:chgData name="Khant Zaw Hein" userId="7422798d2b09018b" providerId="LiveId" clId="{50E7BB6D-5F0F-40D1-85B0-7BAE584CB3C7}" dt="2019-07-08T16:33:14.219" v="2580" actId="571"/>
          <ac:spMkLst>
            <pc:docMk/>
            <pc:sldMk cId="252280284" sldId="273"/>
            <ac:spMk id="21" creationId="{896ED7E1-902B-47C5-8F1E-F9799C921DA3}"/>
          </ac:spMkLst>
        </pc:spChg>
        <pc:spChg chg="add mod">
          <ac:chgData name="Khant Zaw Hein" userId="7422798d2b09018b" providerId="LiveId" clId="{50E7BB6D-5F0F-40D1-85B0-7BAE584CB3C7}" dt="2019-07-08T16:33:21.576" v="2584" actId="571"/>
          <ac:spMkLst>
            <pc:docMk/>
            <pc:sldMk cId="252280284" sldId="273"/>
            <ac:spMk id="23" creationId="{67104562-140E-4690-A445-D384C289F904}"/>
          </ac:spMkLst>
        </pc:spChg>
        <pc:spChg chg="add mod">
          <ac:chgData name="Khant Zaw Hein" userId="7422798d2b09018b" providerId="LiveId" clId="{50E7BB6D-5F0F-40D1-85B0-7BAE584CB3C7}" dt="2019-07-08T16:33:24.260" v="2586" actId="571"/>
          <ac:spMkLst>
            <pc:docMk/>
            <pc:sldMk cId="252280284" sldId="273"/>
            <ac:spMk id="25" creationId="{A2E8D685-539F-4269-98D8-DC6C4D85D2C6}"/>
          </ac:spMkLst>
        </pc:spChg>
        <pc:spChg chg="add mod">
          <ac:chgData name="Khant Zaw Hein" userId="7422798d2b09018b" providerId="LiveId" clId="{50E7BB6D-5F0F-40D1-85B0-7BAE584CB3C7}" dt="2019-07-08T16:33:52.795" v="2594" actId="20577"/>
          <ac:spMkLst>
            <pc:docMk/>
            <pc:sldMk cId="252280284" sldId="273"/>
            <ac:spMk id="26" creationId="{4206CB23-F7F5-4A62-8B1B-A128C632FD8A}"/>
          </ac:spMkLst>
        </pc:spChg>
        <pc:graphicFrameChg chg="add mod modGraphic">
          <ac:chgData name="Khant Zaw Hein" userId="7422798d2b09018b" providerId="LiveId" clId="{50E7BB6D-5F0F-40D1-85B0-7BAE584CB3C7}" dt="2019-07-08T16:27:48.833" v="2473" actId="931"/>
          <ac:graphicFrameMkLst>
            <pc:docMk/>
            <pc:sldMk cId="252280284" sldId="273"/>
            <ac:graphicFrameMk id="4" creationId="{3A2453E8-72B9-41FA-9D2E-21471D6E9716}"/>
          </ac:graphicFrameMkLst>
        </pc:graphicFrameChg>
        <pc:graphicFrameChg chg="add mod">
          <ac:chgData name="Khant Zaw Hein" userId="7422798d2b09018b" providerId="LiveId" clId="{50E7BB6D-5F0F-40D1-85B0-7BAE584CB3C7}" dt="2019-07-08T16:33:14.219" v="2580" actId="571"/>
          <ac:graphicFrameMkLst>
            <pc:docMk/>
            <pc:sldMk cId="252280284" sldId="273"/>
            <ac:graphicFrameMk id="20" creationId="{91D11E94-4CC5-459B-B0A1-61C739C8B356}"/>
          </ac:graphicFrameMkLst>
        </pc:graphicFrameChg>
        <pc:graphicFrameChg chg="add mod">
          <ac:chgData name="Khant Zaw Hein" userId="7422798d2b09018b" providerId="LiveId" clId="{50E7BB6D-5F0F-40D1-85B0-7BAE584CB3C7}" dt="2019-07-08T16:33:21.576" v="2584" actId="571"/>
          <ac:graphicFrameMkLst>
            <pc:docMk/>
            <pc:sldMk cId="252280284" sldId="273"/>
            <ac:graphicFrameMk id="22" creationId="{5B3D0FB1-983A-4F08-8A6B-E2DF3ED0260C}"/>
          </ac:graphicFrameMkLst>
        </pc:graphicFrameChg>
        <pc:graphicFrameChg chg="add mod">
          <ac:chgData name="Khant Zaw Hein" userId="7422798d2b09018b" providerId="LiveId" clId="{50E7BB6D-5F0F-40D1-85B0-7BAE584CB3C7}" dt="2019-07-08T16:33:24.260" v="2586" actId="571"/>
          <ac:graphicFrameMkLst>
            <pc:docMk/>
            <pc:sldMk cId="252280284" sldId="273"/>
            <ac:graphicFrameMk id="24" creationId="{36D67C9E-93C6-4933-9DE8-459C827C08D3}"/>
          </ac:graphicFrameMkLst>
        </pc:graphicFrameChg>
        <pc:picChg chg="add del mod modCrop">
          <ac:chgData name="Khant Zaw Hein" userId="7422798d2b09018b" providerId="LiveId" clId="{50E7BB6D-5F0F-40D1-85B0-7BAE584CB3C7}" dt="2019-07-08T16:23:46.579" v="2387" actId="478"/>
          <ac:picMkLst>
            <pc:docMk/>
            <pc:sldMk cId="252280284" sldId="273"/>
            <ac:picMk id="6" creationId="{3BB092DF-8426-4CA7-AA54-ECCD78F80737}"/>
          </ac:picMkLst>
        </pc:picChg>
        <pc:picChg chg="add del mod">
          <ac:chgData name="Khant Zaw Hein" userId="7422798d2b09018b" providerId="LiveId" clId="{50E7BB6D-5F0F-40D1-85B0-7BAE584CB3C7}" dt="2019-07-08T16:25:01.591" v="2406"/>
          <ac:picMkLst>
            <pc:docMk/>
            <pc:sldMk cId="252280284" sldId="273"/>
            <ac:picMk id="8" creationId="{9F64063A-E9A5-43F8-ACF0-AC03C1F2E2E1}"/>
          </ac:picMkLst>
        </pc:picChg>
        <pc:picChg chg="add mod modCrop">
          <ac:chgData name="Khant Zaw Hein" userId="7422798d2b09018b" providerId="LiveId" clId="{50E7BB6D-5F0F-40D1-85B0-7BAE584CB3C7}" dt="2019-07-08T16:34:05.871" v="2595" actId="1076"/>
          <ac:picMkLst>
            <pc:docMk/>
            <pc:sldMk cId="252280284" sldId="273"/>
            <ac:picMk id="10" creationId="{0C6BAA57-D91A-4915-8D9D-9A7CF14BA081}"/>
          </ac:picMkLst>
        </pc:picChg>
        <pc:picChg chg="add mod">
          <ac:chgData name="Khant Zaw Hein" userId="7422798d2b09018b" providerId="LiveId" clId="{50E7BB6D-5F0F-40D1-85B0-7BAE584CB3C7}" dt="2019-07-08T16:27:16.878" v="2458" actId="1076"/>
          <ac:picMkLst>
            <pc:docMk/>
            <pc:sldMk cId="252280284" sldId="273"/>
            <ac:picMk id="12" creationId="{D9F3D4D0-95BD-42ED-806B-8BD0F1948096}"/>
          </ac:picMkLst>
        </pc:picChg>
        <pc:picChg chg="add mod modCrop">
          <ac:chgData name="Khant Zaw Hein" userId="7422798d2b09018b" providerId="LiveId" clId="{50E7BB6D-5F0F-40D1-85B0-7BAE584CB3C7}" dt="2019-07-08T17:01:43.738" v="2601" actId="1076"/>
          <ac:picMkLst>
            <pc:docMk/>
            <pc:sldMk cId="252280284" sldId="273"/>
            <ac:picMk id="16" creationId="{D245E0FA-B307-44A3-A6E1-5A07E2DA9EF7}"/>
          </ac:picMkLst>
        </pc:picChg>
      </pc:sldChg>
      <pc:sldChg chg="addSp modSp add">
        <pc:chgData name="Khant Zaw Hein" userId="7422798d2b09018b" providerId="LiveId" clId="{50E7BB6D-5F0F-40D1-85B0-7BAE584CB3C7}" dt="2019-07-11T18:07:01.001" v="3276" actId="313"/>
        <pc:sldMkLst>
          <pc:docMk/>
          <pc:sldMk cId="4289595289" sldId="274"/>
        </pc:sldMkLst>
        <pc:spChg chg="mod">
          <ac:chgData name="Khant Zaw Hein" userId="7422798d2b09018b" providerId="LiveId" clId="{50E7BB6D-5F0F-40D1-85B0-7BAE584CB3C7}" dt="2019-07-11T18:02:19.135" v="2647" actId="1076"/>
          <ac:spMkLst>
            <pc:docMk/>
            <pc:sldMk cId="4289595289" sldId="274"/>
            <ac:spMk id="2" creationId="{56F3C036-E887-4E7F-8E01-466C151D0998}"/>
          </ac:spMkLst>
        </pc:spChg>
        <pc:spChg chg="add mod">
          <ac:chgData name="Khant Zaw Hein" userId="7422798d2b09018b" providerId="LiveId" clId="{50E7BB6D-5F0F-40D1-85B0-7BAE584CB3C7}" dt="2019-07-11T18:07:01.001" v="3276" actId="313"/>
          <ac:spMkLst>
            <pc:docMk/>
            <pc:sldMk cId="4289595289" sldId="274"/>
            <ac:spMk id="4" creationId="{BCB99167-699D-4808-AD93-767E27AB254A}"/>
          </ac:spMkLst>
        </pc:spChg>
      </pc:sldChg>
      <pc:sldMasterChg chg="addSp delSp modSp modTransition setBg modSldLayout">
        <pc:chgData name="Khant Zaw Hein" userId="7422798d2b09018b" providerId="LiveId" clId="{50E7BB6D-5F0F-40D1-85B0-7BAE584CB3C7}" dt="2019-07-07T15:26:18.029" v="2243" actId="403"/>
        <pc:sldMasterMkLst>
          <pc:docMk/>
          <pc:sldMasterMk cId="4105410187" sldId="2147483939"/>
        </pc:sldMasterMkLst>
        <pc:spChg chg="mod">
          <ac:chgData name="Khant Zaw Hein" userId="7422798d2b09018b" providerId="LiveId" clId="{50E7BB6D-5F0F-40D1-85B0-7BAE584CB3C7}" dt="2019-07-07T15:26:18.029" v="2243" actId="403"/>
          <ac:spMkLst>
            <pc:docMk/>
            <pc:sldMasterMk cId="4105410187" sldId="2147483939"/>
            <ac:spMk id="2" creationId="{00000000-0000-0000-0000-000000000000}"/>
          </ac:spMkLst>
        </pc:spChg>
        <pc:spChg chg="add del">
          <ac:chgData name="Khant Zaw Hein" userId="7422798d2b09018b" providerId="LiveId" clId="{50E7BB6D-5F0F-40D1-85B0-7BAE584CB3C7}" dt="2019-07-06T18:36:32.693" v="1042" actId="478"/>
          <ac:spMkLst>
            <pc:docMk/>
            <pc:sldMasterMk cId="4105410187" sldId="2147483939"/>
            <ac:spMk id="30" creationId="{00000000-0000-0000-0000-000000000000}"/>
          </ac:spMkLst>
        </pc:spChg>
        <pc:spChg chg="add del mod">
          <ac:chgData name="Khant Zaw Hein" userId="7422798d2b09018b" providerId="LiveId" clId="{50E7BB6D-5F0F-40D1-85B0-7BAE584CB3C7}" dt="2019-07-06T18:36:33.347" v="1044" actId="20577"/>
          <ac:spMkLst>
            <pc:docMk/>
            <pc:sldMasterMk cId="4105410187" sldId="2147483939"/>
            <ac:spMk id="42" creationId="{00000000-0000-0000-0000-000000000000}"/>
          </ac:spMkLst>
        </pc:spChg>
        <pc:picChg chg="add del">
          <ac:chgData name="Khant Zaw Hein" userId="7422798d2b09018b" providerId="LiveId" clId="{50E7BB6D-5F0F-40D1-85B0-7BAE584CB3C7}" dt="2019-07-06T18:36:33.615" v="1045" actId="478"/>
          <ac:picMkLst>
            <pc:docMk/>
            <pc:sldMasterMk cId="4105410187" sldId="2147483939"/>
            <ac:picMk id="7" creationId="{00000000-0000-0000-0000-000000000000}"/>
          </ac:picMkLst>
        </pc:pic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2497483569" sldId="2147483940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1322868297" sldId="2147483941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2004991161" sldId="2147483942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791531233" sldId="2147483943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495213331" sldId="2147483944"/>
          </pc:sldLayoutMkLst>
        </pc:sldLayoutChg>
        <pc:sldLayoutChg chg="addSp delSp modSp 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3994862955" sldId="2147483945"/>
          </pc:sldLayoutMkLst>
          <pc:spChg chg="add del">
            <ac:chgData name="Khant Zaw Hein" userId="7422798d2b09018b" providerId="LiveId" clId="{50E7BB6D-5F0F-40D1-85B0-7BAE584CB3C7}" dt="2019-07-06T17:31:30.974" v="400" actId="11529"/>
            <ac:spMkLst>
              <pc:docMk/>
              <pc:sldMasterMk cId="4105410187" sldId="2147483939"/>
              <pc:sldLayoutMk cId="3994862955" sldId="2147483945"/>
              <ac:spMk id="6" creationId="{E195DFB4-58DF-4108-8F50-715E36AACE22}"/>
            </ac:spMkLst>
          </pc:spChg>
          <pc:spChg chg="add del mod">
            <ac:chgData name="Khant Zaw Hein" userId="7422798d2b09018b" providerId="LiveId" clId="{50E7BB6D-5F0F-40D1-85B0-7BAE584CB3C7}" dt="2019-07-06T17:31:37.832" v="401" actId="478"/>
            <ac:spMkLst>
              <pc:docMk/>
              <pc:sldMasterMk cId="4105410187" sldId="2147483939"/>
              <pc:sldLayoutMk cId="3994862955" sldId="2147483945"/>
              <ac:spMk id="7" creationId="{8DD0BF1A-A905-4C79-8E96-4CFD8146D336}"/>
            </ac:spMkLst>
          </pc:spChg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664556768" sldId="2147483946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1228461064" sldId="2147483947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1225639638" sldId="2147483948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3841696516" sldId="2147483949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145934648" sldId="2147483950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1079238756" sldId="2147483951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532715483" sldId="2147483952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2883000300" sldId="2147483953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1289118087" sldId="2147483954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133673459" sldId="2147483955"/>
          </pc:sldLayoutMkLst>
        </pc:sldLayoutChg>
        <pc:sldLayoutChg chg="modTransition">
          <pc:chgData name="Khant Zaw Hein" userId="7422798d2b09018b" providerId="LiveId" clId="{50E7BB6D-5F0F-40D1-85B0-7BAE584CB3C7}" dt="2019-07-07T14:42:42.012" v="2059"/>
          <pc:sldLayoutMkLst>
            <pc:docMk/>
            <pc:sldMasterMk cId="4105410187" sldId="2147483939"/>
            <pc:sldLayoutMk cId="3831666725" sldId="2147483956"/>
          </pc:sldLayoutMkLst>
        </pc:sldLayoutChg>
        <pc:sldLayoutChg chg="modSp modTransition">
          <pc:chgData name="Khant Zaw Hein" userId="7422798d2b09018b" providerId="LiveId" clId="{50E7BB6D-5F0F-40D1-85B0-7BAE584CB3C7}" dt="2019-07-07T14:43:30.661" v="2063"/>
          <pc:sldLayoutMkLst>
            <pc:docMk/>
            <pc:sldMasterMk cId="4105410187" sldId="2147483939"/>
            <pc:sldLayoutMk cId="120040551" sldId="2147483957"/>
          </pc:sldLayoutMkLst>
          <pc:spChg chg="mod">
            <ac:chgData name="Khant Zaw Hein" userId="7422798d2b09018b" providerId="LiveId" clId="{50E7BB6D-5F0F-40D1-85B0-7BAE584CB3C7}" dt="2019-07-07T14:43:30.661" v="2063"/>
            <ac:spMkLst>
              <pc:docMk/>
              <pc:sldMasterMk cId="4105410187" sldId="2147483939"/>
              <pc:sldLayoutMk cId="120040551" sldId="2147483957"/>
              <ac:spMk id="3" creationId="{BAF34B5D-00CF-4CE1-B2A8-8CFE7B40047D}"/>
            </ac:spMkLst>
          </pc:spChg>
          <pc:spChg chg="mod">
            <ac:chgData name="Khant Zaw Hein" userId="7422798d2b09018b" providerId="LiveId" clId="{50E7BB6D-5F0F-40D1-85B0-7BAE584CB3C7}" dt="2019-07-07T14:43:30.661" v="2063"/>
            <ac:spMkLst>
              <pc:docMk/>
              <pc:sldMasterMk cId="4105410187" sldId="2147483939"/>
              <pc:sldLayoutMk cId="120040551" sldId="2147483957"/>
              <ac:spMk id="4" creationId="{B138146F-8552-4FA8-B299-7AC719E94946}"/>
            </ac:spMkLst>
          </pc:spChg>
        </pc:sldLayoutChg>
      </pc:sldMasterChg>
    </pc:docChg>
  </pc:docChgLst>
  <pc:docChgLst>
    <pc:chgData name="Khant Zaw Hein" userId="7422798d2b09018b" providerId="LiveId" clId="{1B629021-CDEE-41C0-9F55-729A3AA6833C}"/>
    <pc:docChg chg="undo custSel modSld">
      <pc:chgData name="Khant Zaw Hein" userId="7422798d2b09018b" providerId="LiveId" clId="{1B629021-CDEE-41C0-9F55-729A3AA6833C}" dt="2019-07-05T07:04:27.741" v="210" actId="2711"/>
      <pc:docMkLst>
        <pc:docMk/>
      </pc:docMkLst>
      <pc:sldChg chg="addSp delSp modSp">
        <pc:chgData name="Khant Zaw Hein" userId="7422798d2b09018b" providerId="LiveId" clId="{1B629021-CDEE-41C0-9F55-729A3AA6833C}" dt="2019-07-05T07:04:27.741" v="210" actId="2711"/>
        <pc:sldMkLst>
          <pc:docMk/>
          <pc:sldMk cId="570225146" sldId="256"/>
        </pc:sldMkLst>
        <pc:spChg chg="add mod">
          <ac:chgData name="Khant Zaw Hein" userId="7422798d2b09018b" providerId="LiveId" clId="{1B629021-CDEE-41C0-9F55-729A3AA6833C}" dt="2019-07-05T07:04:27.741" v="210" actId="2711"/>
          <ac:spMkLst>
            <pc:docMk/>
            <pc:sldMk cId="570225146" sldId="256"/>
            <ac:spMk id="2" creationId="{ACED93A2-30E7-4470-9671-D1D09AB0B63D}"/>
          </ac:spMkLst>
        </pc:spChg>
        <pc:spChg chg="add mod">
          <ac:chgData name="Khant Zaw Hein" userId="7422798d2b09018b" providerId="LiveId" clId="{1B629021-CDEE-41C0-9F55-729A3AA6833C}" dt="2019-07-05T07:03:44.772" v="207" actId="1076"/>
          <ac:spMkLst>
            <pc:docMk/>
            <pc:sldMk cId="570225146" sldId="256"/>
            <ac:spMk id="5" creationId="{E4AA1A61-5C38-4F0F-A1A8-B25090E209F7}"/>
          </ac:spMkLst>
        </pc:spChg>
        <pc:spChg chg="mod">
          <ac:chgData name="Khant Zaw Hein" userId="7422798d2b09018b" providerId="LiveId" clId="{1B629021-CDEE-41C0-9F55-729A3AA6833C}" dt="2019-07-05T07:01:50.076" v="188" actId="1076"/>
          <ac:spMkLst>
            <pc:docMk/>
            <pc:sldMk cId="570225146" sldId="256"/>
            <ac:spMk id="6" creationId="{A11015AD-9628-451C-A21D-CC6CBC4D2EA2}"/>
          </ac:spMkLst>
        </pc:spChg>
        <pc:spChg chg="add mod">
          <ac:chgData name="Khant Zaw Hein" userId="7422798d2b09018b" providerId="LiveId" clId="{1B629021-CDEE-41C0-9F55-729A3AA6833C}" dt="2019-07-05T07:03:39.975" v="206" actId="1076"/>
          <ac:spMkLst>
            <pc:docMk/>
            <pc:sldMk cId="570225146" sldId="256"/>
            <ac:spMk id="7" creationId="{0D01B842-DC51-49FF-AD3A-E2335A28565E}"/>
          </ac:spMkLst>
        </pc:spChg>
        <pc:spChg chg="mod">
          <ac:chgData name="Khant Zaw Hein" userId="7422798d2b09018b" providerId="LiveId" clId="{1B629021-CDEE-41C0-9F55-729A3AA6833C}" dt="2019-07-05T06:58:53.669" v="120" actId="1076"/>
          <ac:spMkLst>
            <pc:docMk/>
            <pc:sldMk cId="570225146" sldId="256"/>
            <ac:spMk id="12" creationId="{E7DC249C-2610-4C26-99A8-BD8C254768AE}"/>
          </ac:spMkLst>
        </pc:spChg>
        <pc:spChg chg="mod">
          <ac:chgData name="Khant Zaw Hein" userId="7422798d2b09018b" providerId="LiveId" clId="{1B629021-CDEE-41C0-9F55-729A3AA6833C}" dt="2019-07-05T06:59:00.052" v="121" actId="1076"/>
          <ac:spMkLst>
            <pc:docMk/>
            <pc:sldMk cId="570225146" sldId="256"/>
            <ac:spMk id="13" creationId="{35229DCB-B4C7-4E66-AD08-09A3C46364BC}"/>
          </ac:spMkLst>
        </pc:spChg>
        <pc:spChg chg="mod">
          <ac:chgData name="Khant Zaw Hein" userId="7422798d2b09018b" providerId="LiveId" clId="{1B629021-CDEE-41C0-9F55-729A3AA6833C}" dt="2019-07-05T06:57:50.484" v="107" actId="207"/>
          <ac:spMkLst>
            <pc:docMk/>
            <pc:sldMk cId="570225146" sldId="256"/>
            <ac:spMk id="14" creationId="{31820EFC-E5A5-46E6-BCF4-41975DCC5120}"/>
          </ac:spMkLst>
        </pc:spChg>
        <pc:picChg chg="del">
          <ac:chgData name="Khant Zaw Hein" userId="7422798d2b09018b" providerId="LiveId" clId="{1B629021-CDEE-41C0-9F55-729A3AA6833C}" dt="2019-07-05T06:56:12.720" v="16" actId="478"/>
          <ac:picMkLst>
            <pc:docMk/>
            <pc:sldMk cId="570225146" sldId="256"/>
            <ac:picMk id="9" creationId="{A8EA7EB1-C762-44EE-817F-192D3DE884DA}"/>
          </ac:picMkLst>
        </pc:picChg>
        <pc:cxnChg chg="add mod">
          <ac:chgData name="Khant Zaw Hein" userId="7422798d2b09018b" providerId="LiveId" clId="{1B629021-CDEE-41C0-9F55-729A3AA6833C}" dt="2019-07-05T06:59:41.607" v="132" actId="208"/>
          <ac:cxnSpMkLst>
            <pc:docMk/>
            <pc:sldMk cId="570225146" sldId="256"/>
            <ac:cxnSpMk id="4" creationId="{BC75ECB1-3161-4F45-8BA9-9A67A7EF5521}"/>
          </ac:cxnSpMkLst>
        </pc:cxnChg>
      </pc:sldChg>
      <pc:sldChg chg="modSp">
        <pc:chgData name="Khant Zaw Hein" userId="7422798d2b09018b" providerId="LiveId" clId="{1B629021-CDEE-41C0-9F55-729A3AA6833C}" dt="2019-07-05T06:56:00.397" v="15" actId="14100"/>
        <pc:sldMkLst>
          <pc:docMk/>
          <pc:sldMk cId="1527921554" sldId="257"/>
        </pc:sldMkLst>
        <pc:spChg chg="mod">
          <ac:chgData name="Khant Zaw Hein" userId="7422798d2b09018b" providerId="LiveId" clId="{1B629021-CDEE-41C0-9F55-729A3AA6833C}" dt="2019-07-05T06:56:00.397" v="15" actId="14100"/>
          <ac:spMkLst>
            <pc:docMk/>
            <pc:sldMk cId="1527921554" sldId="257"/>
            <ac:spMk id="2" creationId="{5308D1DD-996D-4CAC-8402-2870A54F9C1A}"/>
          </ac:spMkLst>
        </pc:spChg>
      </pc:sldChg>
      <pc:sldChg chg="setBg">
        <pc:chgData name="Khant Zaw Hein" userId="7422798d2b09018b" providerId="LiveId" clId="{1B629021-CDEE-41C0-9F55-729A3AA6833C}" dt="2019-07-05T06:55:25.063" v="4"/>
        <pc:sldMkLst>
          <pc:docMk/>
          <pc:sldMk cId="1825436762" sldId="259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svg"/><Relationship Id="rId5" Type="http://schemas.openxmlformats.org/officeDocument/2006/relationships/image" Target="../media/image5.png"/><Relationship Id="rId6" Type="http://schemas.openxmlformats.org/officeDocument/2006/relationships/image" Target="../media/image8.svg"/><Relationship Id="rId7" Type="http://schemas.openxmlformats.org/officeDocument/2006/relationships/image" Target="../media/image6.png"/><Relationship Id="rId8" Type="http://schemas.openxmlformats.org/officeDocument/2006/relationships/image" Target="../media/image10.svg"/><Relationship Id="rId9" Type="http://schemas.openxmlformats.org/officeDocument/2006/relationships/image" Target="../media/image7.png"/><Relationship Id="rId10" Type="http://schemas.openxmlformats.org/officeDocument/2006/relationships/image" Target="../media/image12.svg"/><Relationship Id="rId1" Type="http://schemas.openxmlformats.org/officeDocument/2006/relationships/image" Target="../media/image3.png"/><Relationship Id="rId2" Type="http://schemas.openxmlformats.org/officeDocument/2006/relationships/image" Target="../media/image4.svg"/></Relationships>
</file>

<file path=ppt/diagrams/_rels/data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9.png"/><Relationship Id="rId12" Type="http://schemas.openxmlformats.org/officeDocument/2006/relationships/image" Target="../media/image35.svg"/><Relationship Id="rId1" Type="http://schemas.openxmlformats.org/officeDocument/2006/relationships/image" Target="../media/image24.png"/><Relationship Id="rId2" Type="http://schemas.openxmlformats.org/officeDocument/2006/relationships/image" Target="../media/image25.svg"/><Relationship Id="rId3" Type="http://schemas.openxmlformats.org/officeDocument/2006/relationships/image" Target="../media/image25.png"/><Relationship Id="rId4" Type="http://schemas.openxmlformats.org/officeDocument/2006/relationships/image" Target="../media/image27.svg"/><Relationship Id="rId5" Type="http://schemas.openxmlformats.org/officeDocument/2006/relationships/image" Target="../media/image26.png"/><Relationship Id="rId6" Type="http://schemas.openxmlformats.org/officeDocument/2006/relationships/image" Target="../media/image29.svg"/><Relationship Id="rId7" Type="http://schemas.openxmlformats.org/officeDocument/2006/relationships/image" Target="../media/image27.png"/><Relationship Id="rId8" Type="http://schemas.openxmlformats.org/officeDocument/2006/relationships/image" Target="../media/image31.svg"/><Relationship Id="rId9" Type="http://schemas.openxmlformats.org/officeDocument/2006/relationships/image" Target="../media/image28.png"/><Relationship Id="rId10" Type="http://schemas.openxmlformats.org/officeDocument/2006/relationships/image" Target="../media/image3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svg"/><Relationship Id="rId5" Type="http://schemas.openxmlformats.org/officeDocument/2006/relationships/image" Target="../media/image5.png"/><Relationship Id="rId6" Type="http://schemas.openxmlformats.org/officeDocument/2006/relationships/image" Target="../media/image8.svg"/><Relationship Id="rId7" Type="http://schemas.openxmlformats.org/officeDocument/2006/relationships/image" Target="../media/image6.png"/><Relationship Id="rId8" Type="http://schemas.openxmlformats.org/officeDocument/2006/relationships/image" Target="../media/image10.svg"/><Relationship Id="rId9" Type="http://schemas.openxmlformats.org/officeDocument/2006/relationships/image" Target="../media/image7.png"/><Relationship Id="rId10" Type="http://schemas.openxmlformats.org/officeDocument/2006/relationships/image" Target="../media/image12.svg"/><Relationship Id="rId1" Type="http://schemas.openxmlformats.org/officeDocument/2006/relationships/image" Target="../media/image3.png"/><Relationship Id="rId2" Type="http://schemas.openxmlformats.org/officeDocument/2006/relationships/image" Target="../media/image4.svg"/></Relationships>
</file>

<file path=ppt/diagrams/_rels/drawing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9.png"/><Relationship Id="rId12" Type="http://schemas.openxmlformats.org/officeDocument/2006/relationships/image" Target="../media/image35.svg"/><Relationship Id="rId1" Type="http://schemas.openxmlformats.org/officeDocument/2006/relationships/image" Target="../media/image24.png"/><Relationship Id="rId2" Type="http://schemas.openxmlformats.org/officeDocument/2006/relationships/image" Target="../media/image25.svg"/><Relationship Id="rId3" Type="http://schemas.openxmlformats.org/officeDocument/2006/relationships/image" Target="../media/image25.png"/><Relationship Id="rId4" Type="http://schemas.openxmlformats.org/officeDocument/2006/relationships/image" Target="../media/image27.svg"/><Relationship Id="rId5" Type="http://schemas.openxmlformats.org/officeDocument/2006/relationships/image" Target="../media/image26.png"/><Relationship Id="rId6" Type="http://schemas.openxmlformats.org/officeDocument/2006/relationships/image" Target="../media/image29.svg"/><Relationship Id="rId7" Type="http://schemas.openxmlformats.org/officeDocument/2006/relationships/image" Target="../media/image27.png"/><Relationship Id="rId8" Type="http://schemas.openxmlformats.org/officeDocument/2006/relationships/image" Target="../media/image31.svg"/><Relationship Id="rId9" Type="http://schemas.openxmlformats.org/officeDocument/2006/relationships/image" Target="../media/image28.png"/><Relationship Id="rId10" Type="http://schemas.openxmlformats.org/officeDocument/2006/relationships/image" Target="../media/image3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5A7F32-A1FD-4B25-8471-BEEA34A3E15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557153F-2575-4393-ACAC-39E8261CCE7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2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rPr>
            <a:t>Introduction</a:t>
          </a:r>
          <a:r>
            <a:rPr lang="en-US" sz="2200" kern="1200">
              <a:latin typeface="Source Sans Pro" panose="020B0503030403020204" pitchFamily="34" charset="0"/>
              <a:ea typeface="Source Sans Pro" panose="020B0503030403020204" pitchFamily="34" charset="0"/>
            </a:rPr>
            <a:t> to Machine Learning</a:t>
          </a:r>
        </a:p>
      </dgm:t>
    </dgm:pt>
    <dgm:pt modelId="{E8AFA034-B0D9-42B0-AA87-CBD3ECF4A27B}" type="parTrans" cxnId="{8C417127-B525-4C1B-98EB-3AA41AA584F5}">
      <dgm:prSet/>
      <dgm:spPr/>
      <dgm:t>
        <a:bodyPr/>
        <a:lstStyle/>
        <a:p>
          <a:endParaRPr lang="en-US"/>
        </a:p>
      </dgm:t>
    </dgm:pt>
    <dgm:pt modelId="{F9FEDE7E-22B5-40C8-89F2-08C0EE63BD2F}" type="sibTrans" cxnId="{8C417127-B525-4C1B-98EB-3AA41AA584F5}">
      <dgm:prSet/>
      <dgm:spPr/>
      <dgm:t>
        <a:bodyPr/>
        <a:lstStyle/>
        <a:p>
          <a:endParaRPr lang="en-US"/>
        </a:p>
      </dgm:t>
    </dgm:pt>
    <dgm:pt modelId="{24A773CB-7DF4-49D6-9F60-9ABE7923C72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2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rPr>
            <a:t>Basics Features and Labels</a:t>
          </a:r>
        </a:p>
      </dgm:t>
    </dgm:pt>
    <dgm:pt modelId="{5F03D9DF-A9F6-4081-A645-6CB8935A4A1D}" type="parTrans" cxnId="{97EF16FF-F328-4A72-B277-E7452D5B472B}">
      <dgm:prSet/>
      <dgm:spPr/>
      <dgm:t>
        <a:bodyPr/>
        <a:lstStyle/>
        <a:p>
          <a:endParaRPr lang="en-US"/>
        </a:p>
      </dgm:t>
    </dgm:pt>
    <dgm:pt modelId="{679948B0-2B16-4134-B05C-FA650DDDA7FE}" type="sibTrans" cxnId="{97EF16FF-F328-4A72-B277-E7452D5B472B}">
      <dgm:prSet/>
      <dgm:spPr/>
      <dgm:t>
        <a:bodyPr/>
        <a:lstStyle/>
        <a:p>
          <a:endParaRPr lang="en-US"/>
        </a:p>
      </dgm:t>
    </dgm:pt>
    <dgm:pt modelId="{4FDE844A-D7FC-4426-A81F-2BF3B4411E2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2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rPr>
            <a:t>Machine Learning Techniques</a:t>
          </a:r>
        </a:p>
      </dgm:t>
    </dgm:pt>
    <dgm:pt modelId="{9C98F602-B01E-4691-BE0C-9138F3B35C71}" type="parTrans" cxnId="{9465D754-4FB9-41E6-A30D-4B863C300629}">
      <dgm:prSet/>
      <dgm:spPr/>
      <dgm:t>
        <a:bodyPr/>
        <a:lstStyle/>
        <a:p>
          <a:endParaRPr lang="en-US"/>
        </a:p>
      </dgm:t>
    </dgm:pt>
    <dgm:pt modelId="{E0B18626-7EB1-4F80-A7A8-EBDB29A2B92A}" type="sibTrans" cxnId="{9465D754-4FB9-41E6-A30D-4B863C300629}">
      <dgm:prSet/>
      <dgm:spPr/>
      <dgm:t>
        <a:bodyPr/>
        <a:lstStyle/>
        <a:p>
          <a:endParaRPr lang="en-US"/>
        </a:p>
      </dgm:t>
    </dgm:pt>
    <dgm:pt modelId="{FEB7C374-2DB3-4AE2-8C0A-1189B541DF8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2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rPr>
            <a:t>Use Cases</a:t>
          </a:r>
        </a:p>
      </dgm:t>
    </dgm:pt>
    <dgm:pt modelId="{9E76392F-A595-4B8B-B7EA-376B8085E13B}" type="parTrans" cxnId="{DFBCCB8B-3376-4657-AA85-08C537B4BA98}">
      <dgm:prSet/>
      <dgm:spPr/>
      <dgm:t>
        <a:bodyPr/>
        <a:lstStyle/>
        <a:p>
          <a:endParaRPr lang="en-US"/>
        </a:p>
      </dgm:t>
    </dgm:pt>
    <dgm:pt modelId="{8BA64118-EEEA-43C7-A09F-17D707F58A5F}" type="sibTrans" cxnId="{DFBCCB8B-3376-4657-AA85-08C537B4BA98}">
      <dgm:prSet/>
      <dgm:spPr/>
      <dgm:t>
        <a:bodyPr/>
        <a:lstStyle/>
        <a:p>
          <a:endParaRPr lang="en-US"/>
        </a:p>
      </dgm:t>
    </dgm:pt>
    <dgm:pt modelId="{604DE170-06EC-478A-AD4D-66DC0EE4B7D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200">
              <a:latin typeface="Source Sans Pro" panose="020B0503030403020204" pitchFamily="34" charset="0"/>
              <a:ea typeface="Source Sans Pro" panose="020B0503030403020204" pitchFamily="34" charset="0"/>
            </a:rPr>
            <a:t>Deep Learning</a:t>
          </a:r>
        </a:p>
      </dgm:t>
    </dgm:pt>
    <dgm:pt modelId="{FED4BCBC-2056-4B04-AE43-D01E64E04F2B}" type="parTrans" cxnId="{0EBBAC1D-7EF9-4949-8689-000978925F4F}">
      <dgm:prSet/>
      <dgm:spPr/>
      <dgm:t>
        <a:bodyPr/>
        <a:lstStyle/>
        <a:p>
          <a:endParaRPr lang="en-US"/>
        </a:p>
      </dgm:t>
    </dgm:pt>
    <dgm:pt modelId="{86AAD604-E410-4AE2-BBB9-E29D3D8F9FBE}" type="sibTrans" cxnId="{0EBBAC1D-7EF9-4949-8689-000978925F4F}">
      <dgm:prSet/>
      <dgm:spPr/>
      <dgm:t>
        <a:bodyPr/>
        <a:lstStyle/>
        <a:p>
          <a:endParaRPr lang="en-US"/>
        </a:p>
      </dgm:t>
    </dgm:pt>
    <dgm:pt modelId="{8DC1BBF3-4A1E-4004-821C-F491601C0329}" type="pres">
      <dgm:prSet presAssocID="{EB5A7F32-A1FD-4B25-8471-BEEA34A3E159}" presName="root" presStyleCnt="0">
        <dgm:presLayoutVars>
          <dgm:dir val="rev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A922ECE-5F31-47B8-8F6B-B509AA8AE279}" type="pres">
      <dgm:prSet presAssocID="{A557153F-2575-4393-ACAC-39E8261CCE7A}" presName="compNode" presStyleCnt="0"/>
      <dgm:spPr/>
    </dgm:pt>
    <dgm:pt modelId="{F7815C9C-A761-46B9-A6E1-EF00E01AF425}" type="pres">
      <dgm:prSet presAssocID="{A557153F-2575-4393-ACAC-39E8261CCE7A}" presName="bgRect" presStyleLbl="bgShp" presStyleIdx="0" presStyleCnt="5"/>
      <dgm:spPr/>
    </dgm:pt>
    <dgm:pt modelId="{A5254323-092A-4794-91DD-66DD7FE7168A}" type="pres">
      <dgm:prSet presAssocID="{A557153F-2575-4393-ACAC-39E8261CCE7A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CD5AF749-76B8-4F2F-8C58-8865B3343AD0}" type="pres">
      <dgm:prSet presAssocID="{A557153F-2575-4393-ACAC-39E8261CCE7A}" presName="spaceRect" presStyleCnt="0"/>
      <dgm:spPr/>
    </dgm:pt>
    <dgm:pt modelId="{B11B0F0E-F40E-4F56-AD13-50428463BFEA}" type="pres">
      <dgm:prSet presAssocID="{A557153F-2575-4393-ACAC-39E8261CCE7A}" presName="parTx" presStyleLbl="revTx" presStyleIdx="0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C2CF95AA-27DB-462A-887E-57FBD7EE88C9}" type="pres">
      <dgm:prSet presAssocID="{F9FEDE7E-22B5-40C8-89F2-08C0EE63BD2F}" presName="sibTrans" presStyleCnt="0"/>
      <dgm:spPr/>
    </dgm:pt>
    <dgm:pt modelId="{1811DCED-5801-4FD3-B3A1-BEA23962003F}" type="pres">
      <dgm:prSet presAssocID="{FEB7C374-2DB3-4AE2-8C0A-1189B541DF87}" presName="compNode" presStyleCnt="0"/>
      <dgm:spPr/>
    </dgm:pt>
    <dgm:pt modelId="{26152708-58A0-4134-97AE-10EDFC50730E}" type="pres">
      <dgm:prSet presAssocID="{FEB7C374-2DB3-4AE2-8C0A-1189B541DF87}" presName="bgRect" presStyleLbl="bgShp" presStyleIdx="1" presStyleCnt="5"/>
      <dgm:spPr/>
    </dgm:pt>
    <dgm:pt modelId="{1B1B7D0B-4E51-4654-B553-7BC26A5325E2}" type="pres">
      <dgm:prSet presAssocID="{FEB7C374-2DB3-4AE2-8C0A-1189B541DF87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EC77E95C-52D5-4593-BF88-8E811D0D813F}" type="pres">
      <dgm:prSet presAssocID="{FEB7C374-2DB3-4AE2-8C0A-1189B541DF87}" presName="spaceRect" presStyleCnt="0"/>
      <dgm:spPr/>
    </dgm:pt>
    <dgm:pt modelId="{BA67AD02-2EE5-4BCB-9C7E-E037A68C7FCE}" type="pres">
      <dgm:prSet presAssocID="{FEB7C374-2DB3-4AE2-8C0A-1189B541DF87}" presName="parTx" presStyleLbl="revTx" presStyleIdx="1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EDCA7BCF-6C99-4C25-9A6D-2AF280BB779E}" type="pres">
      <dgm:prSet presAssocID="{8BA64118-EEEA-43C7-A09F-17D707F58A5F}" presName="sibTrans" presStyleCnt="0"/>
      <dgm:spPr/>
    </dgm:pt>
    <dgm:pt modelId="{E2E71E9A-7418-447E-81C3-8514EEC275DE}" type="pres">
      <dgm:prSet presAssocID="{24A773CB-7DF4-49D6-9F60-9ABE7923C725}" presName="compNode" presStyleCnt="0"/>
      <dgm:spPr/>
    </dgm:pt>
    <dgm:pt modelId="{232D71E2-AEE0-44E2-ADD0-366FB87F3B8F}" type="pres">
      <dgm:prSet presAssocID="{24A773CB-7DF4-49D6-9F60-9ABE7923C725}" presName="bgRect" presStyleLbl="bgShp" presStyleIdx="2" presStyleCnt="5"/>
      <dgm:spPr/>
    </dgm:pt>
    <dgm:pt modelId="{E601F7D7-B9FA-4A23-9F3A-FEC8B17BAD0B}" type="pres">
      <dgm:prSet presAssocID="{24A773CB-7DF4-49D6-9F60-9ABE7923C725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5AFBA360-F853-4F7B-8F88-6CCC9C42E003}" type="pres">
      <dgm:prSet presAssocID="{24A773CB-7DF4-49D6-9F60-9ABE7923C725}" presName="spaceRect" presStyleCnt="0"/>
      <dgm:spPr/>
    </dgm:pt>
    <dgm:pt modelId="{D5FEA8B9-B62D-4C46-B68F-0E26CE331D82}" type="pres">
      <dgm:prSet presAssocID="{24A773CB-7DF4-49D6-9F60-9ABE7923C725}" presName="parTx" presStyleLbl="revTx" presStyleIdx="2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A83FE53-1DC3-4309-90AF-1C54CF846E53}" type="pres">
      <dgm:prSet presAssocID="{679948B0-2B16-4134-B05C-FA650DDDA7FE}" presName="sibTrans" presStyleCnt="0"/>
      <dgm:spPr/>
    </dgm:pt>
    <dgm:pt modelId="{1CA2ED04-FE58-40D2-84E6-F75DD0675A91}" type="pres">
      <dgm:prSet presAssocID="{4FDE844A-D7FC-4426-A81F-2BF3B4411E26}" presName="compNode" presStyleCnt="0"/>
      <dgm:spPr/>
    </dgm:pt>
    <dgm:pt modelId="{8B03DDC3-DB6A-4003-B97C-E037A5DC898C}" type="pres">
      <dgm:prSet presAssocID="{4FDE844A-D7FC-4426-A81F-2BF3B4411E26}" presName="bgRect" presStyleLbl="bgShp" presStyleIdx="3" presStyleCnt="5"/>
      <dgm:spPr/>
    </dgm:pt>
    <dgm:pt modelId="{15AA11A6-6CD0-4391-9A02-7069BF3ADADE}" type="pres">
      <dgm:prSet presAssocID="{4FDE844A-D7FC-4426-A81F-2BF3B4411E26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46C53662-9442-475F-A21A-F3B6E35BF5DC}" type="pres">
      <dgm:prSet presAssocID="{4FDE844A-D7FC-4426-A81F-2BF3B4411E26}" presName="spaceRect" presStyleCnt="0"/>
      <dgm:spPr/>
    </dgm:pt>
    <dgm:pt modelId="{6ABFBEC2-F3E4-4276-93FD-65DACD6ADFA8}" type="pres">
      <dgm:prSet presAssocID="{4FDE844A-D7FC-4426-A81F-2BF3B4411E26}" presName="parTx" presStyleLbl="revTx" presStyleIdx="3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4F214A17-0EDB-4357-84F2-E1847EB4559F}" type="pres">
      <dgm:prSet presAssocID="{E0B18626-7EB1-4F80-A7A8-EBDB29A2B92A}" presName="sibTrans" presStyleCnt="0"/>
      <dgm:spPr/>
    </dgm:pt>
    <dgm:pt modelId="{14EA13D4-5A6B-4C4D-8CEE-1D6665AAC8FB}" type="pres">
      <dgm:prSet presAssocID="{604DE170-06EC-478A-AD4D-66DC0EE4B7D7}" presName="compNode" presStyleCnt="0"/>
      <dgm:spPr/>
    </dgm:pt>
    <dgm:pt modelId="{4DCD5D7E-9DCE-464F-97A9-AC541E372AC8}" type="pres">
      <dgm:prSet presAssocID="{604DE170-06EC-478A-AD4D-66DC0EE4B7D7}" presName="bgRect" presStyleLbl="bgShp" presStyleIdx="4" presStyleCnt="5"/>
      <dgm:spPr/>
    </dgm:pt>
    <dgm:pt modelId="{09D9ACAB-A45B-4578-9C24-B785FD93E8A1}" type="pres">
      <dgm:prSet presAssocID="{604DE170-06EC-478A-AD4D-66DC0EE4B7D7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E962A432-5764-4F24-9808-21944BB32EBF}" type="pres">
      <dgm:prSet presAssocID="{604DE170-06EC-478A-AD4D-66DC0EE4B7D7}" presName="spaceRect" presStyleCnt="0"/>
      <dgm:spPr/>
    </dgm:pt>
    <dgm:pt modelId="{64283258-D401-4E3E-8F26-F4C20E58BD16}" type="pres">
      <dgm:prSet presAssocID="{604DE170-06EC-478A-AD4D-66DC0EE4B7D7}" presName="parTx" presStyleLbl="revTx" presStyleIdx="4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8B7AA2D7-9B7C-4371-A29B-8304A0502828}" type="presOf" srcId="{FEB7C374-2DB3-4AE2-8C0A-1189B541DF87}" destId="{BA67AD02-2EE5-4BCB-9C7E-E037A68C7FCE}" srcOrd="0" destOrd="0" presId="urn:microsoft.com/office/officeart/2018/2/layout/IconVerticalSolidList"/>
    <dgm:cxn modelId="{DFBCCB8B-3376-4657-AA85-08C537B4BA98}" srcId="{EB5A7F32-A1FD-4B25-8471-BEEA34A3E159}" destId="{FEB7C374-2DB3-4AE2-8C0A-1189B541DF87}" srcOrd="1" destOrd="0" parTransId="{9E76392F-A595-4B8B-B7EA-376B8085E13B}" sibTransId="{8BA64118-EEEA-43C7-A09F-17D707F58A5F}"/>
    <dgm:cxn modelId="{8C417127-B525-4C1B-98EB-3AA41AA584F5}" srcId="{EB5A7F32-A1FD-4B25-8471-BEEA34A3E159}" destId="{A557153F-2575-4393-ACAC-39E8261CCE7A}" srcOrd="0" destOrd="0" parTransId="{E8AFA034-B0D9-42B0-AA87-CBD3ECF4A27B}" sibTransId="{F9FEDE7E-22B5-40C8-89F2-08C0EE63BD2F}"/>
    <dgm:cxn modelId="{4340C582-5E47-46E9-A066-54DCDCCFF7EE}" type="presOf" srcId="{24A773CB-7DF4-49D6-9F60-9ABE7923C725}" destId="{D5FEA8B9-B62D-4C46-B68F-0E26CE331D82}" srcOrd="0" destOrd="0" presId="urn:microsoft.com/office/officeart/2018/2/layout/IconVerticalSolidList"/>
    <dgm:cxn modelId="{97EF16FF-F328-4A72-B277-E7452D5B472B}" srcId="{EB5A7F32-A1FD-4B25-8471-BEEA34A3E159}" destId="{24A773CB-7DF4-49D6-9F60-9ABE7923C725}" srcOrd="2" destOrd="0" parTransId="{5F03D9DF-A9F6-4081-A645-6CB8935A4A1D}" sibTransId="{679948B0-2B16-4134-B05C-FA650DDDA7FE}"/>
    <dgm:cxn modelId="{AAC380EF-23E1-4E3B-94DB-A935BE937F55}" type="presOf" srcId="{604DE170-06EC-478A-AD4D-66DC0EE4B7D7}" destId="{64283258-D401-4E3E-8F26-F4C20E58BD16}" srcOrd="0" destOrd="0" presId="urn:microsoft.com/office/officeart/2018/2/layout/IconVerticalSolidList"/>
    <dgm:cxn modelId="{1D68E9A2-C0A6-43DE-9EB5-45271EAC054B}" type="presOf" srcId="{4FDE844A-D7FC-4426-A81F-2BF3B4411E26}" destId="{6ABFBEC2-F3E4-4276-93FD-65DACD6ADFA8}" srcOrd="0" destOrd="0" presId="urn:microsoft.com/office/officeart/2018/2/layout/IconVerticalSolidList"/>
    <dgm:cxn modelId="{0EBBAC1D-7EF9-4949-8689-000978925F4F}" srcId="{EB5A7F32-A1FD-4B25-8471-BEEA34A3E159}" destId="{604DE170-06EC-478A-AD4D-66DC0EE4B7D7}" srcOrd="4" destOrd="0" parTransId="{FED4BCBC-2056-4B04-AE43-D01E64E04F2B}" sibTransId="{86AAD604-E410-4AE2-BBB9-E29D3D8F9FBE}"/>
    <dgm:cxn modelId="{9465D754-4FB9-41E6-A30D-4B863C300629}" srcId="{EB5A7F32-A1FD-4B25-8471-BEEA34A3E159}" destId="{4FDE844A-D7FC-4426-A81F-2BF3B4411E26}" srcOrd="3" destOrd="0" parTransId="{9C98F602-B01E-4691-BE0C-9138F3B35C71}" sibTransId="{E0B18626-7EB1-4F80-A7A8-EBDB29A2B92A}"/>
    <dgm:cxn modelId="{98402DB6-6450-4857-A03A-0C357C183E96}" type="presOf" srcId="{EB5A7F32-A1FD-4B25-8471-BEEA34A3E159}" destId="{8DC1BBF3-4A1E-4004-821C-F491601C0329}" srcOrd="0" destOrd="0" presId="urn:microsoft.com/office/officeart/2018/2/layout/IconVerticalSolidList"/>
    <dgm:cxn modelId="{393D1C1C-133B-41F5-8502-D5B7E14D5488}" type="presOf" srcId="{A557153F-2575-4393-ACAC-39E8261CCE7A}" destId="{B11B0F0E-F40E-4F56-AD13-50428463BFEA}" srcOrd="0" destOrd="0" presId="urn:microsoft.com/office/officeart/2018/2/layout/IconVerticalSolidList"/>
    <dgm:cxn modelId="{EB224276-423B-4487-A1D1-40985F07E31B}" type="presParOf" srcId="{8DC1BBF3-4A1E-4004-821C-F491601C0329}" destId="{EA922ECE-5F31-47B8-8F6B-B509AA8AE279}" srcOrd="0" destOrd="0" presId="urn:microsoft.com/office/officeart/2018/2/layout/IconVerticalSolidList"/>
    <dgm:cxn modelId="{AE50D9EE-4B0C-474C-BD06-20B4D4B15976}" type="presParOf" srcId="{EA922ECE-5F31-47B8-8F6B-B509AA8AE279}" destId="{F7815C9C-A761-46B9-A6E1-EF00E01AF425}" srcOrd="0" destOrd="0" presId="urn:microsoft.com/office/officeart/2018/2/layout/IconVerticalSolidList"/>
    <dgm:cxn modelId="{1ECD59ED-B396-40BE-9078-96CADF119DF0}" type="presParOf" srcId="{EA922ECE-5F31-47B8-8F6B-B509AA8AE279}" destId="{A5254323-092A-4794-91DD-66DD7FE7168A}" srcOrd="1" destOrd="0" presId="urn:microsoft.com/office/officeart/2018/2/layout/IconVerticalSolidList"/>
    <dgm:cxn modelId="{5CD82AE2-0860-431E-AAF0-43C4477DF029}" type="presParOf" srcId="{EA922ECE-5F31-47B8-8F6B-B509AA8AE279}" destId="{CD5AF749-76B8-4F2F-8C58-8865B3343AD0}" srcOrd="2" destOrd="0" presId="urn:microsoft.com/office/officeart/2018/2/layout/IconVerticalSolidList"/>
    <dgm:cxn modelId="{A9CAF324-B55A-4245-9215-D282BCC1507E}" type="presParOf" srcId="{EA922ECE-5F31-47B8-8F6B-B509AA8AE279}" destId="{B11B0F0E-F40E-4F56-AD13-50428463BFEA}" srcOrd="3" destOrd="0" presId="urn:microsoft.com/office/officeart/2018/2/layout/IconVerticalSolidList"/>
    <dgm:cxn modelId="{8EF1874B-CD2E-4B5A-811D-C7D787923A64}" type="presParOf" srcId="{8DC1BBF3-4A1E-4004-821C-F491601C0329}" destId="{C2CF95AA-27DB-462A-887E-57FBD7EE88C9}" srcOrd="1" destOrd="0" presId="urn:microsoft.com/office/officeart/2018/2/layout/IconVerticalSolidList"/>
    <dgm:cxn modelId="{9732DC0C-6A99-4121-810A-2024BDC6B008}" type="presParOf" srcId="{8DC1BBF3-4A1E-4004-821C-F491601C0329}" destId="{1811DCED-5801-4FD3-B3A1-BEA23962003F}" srcOrd="2" destOrd="0" presId="urn:microsoft.com/office/officeart/2018/2/layout/IconVerticalSolidList"/>
    <dgm:cxn modelId="{1DCBB60A-6422-48AB-8896-E6AC3CA8473C}" type="presParOf" srcId="{1811DCED-5801-4FD3-B3A1-BEA23962003F}" destId="{26152708-58A0-4134-97AE-10EDFC50730E}" srcOrd="0" destOrd="0" presId="urn:microsoft.com/office/officeart/2018/2/layout/IconVerticalSolidList"/>
    <dgm:cxn modelId="{CAFF57DA-A7CB-4EEE-8784-777F952E1735}" type="presParOf" srcId="{1811DCED-5801-4FD3-B3A1-BEA23962003F}" destId="{1B1B7D0B-4E51-4654-B553-7BC26A5325E2}" srcOrd="1" destOrd="0" presId="urn:microsoft.com/office/officeart/2018/2/layout/IconVerticalSolidList"/>
    <dgm:cxn modelId="{E497F01F-D986-47AE-8B88-3EC3D762E42B}" type="presParOf" srcId="{1811DCED-5801-4FD3-B3A1-BEA23962003F}" destId="{EC77E95C-52D5-4593-BF88-8E811D0D813F}" srcOrd="2" destOrd="0" presId="urn:microsoft.com/office/officeart/2018/2/layout/IconVerticalSolidList"/>
    <dgm:cxn modelId="{0D7B1263-3627-4C77-8F75-AC0A854C25F5}" type="presParOf" srcId="{1811DCED-5801-4FD3-B3A1-BEA23962003F}" destId="{BA67AD02-2EE5-4BCB-9C7E-E037A68C7FCE}" srcOrd="3" destOrd="0" presId="urn:microsoft.com/office/officeart/2018/2/layout/IconVerticalSolidList"/>
    <dgm:cxn modelId="{E887AC6C-30CC-483A-A121-61982BB1BD5D}" type="presParOf" srcId="{8DC1BBF3-4A1E-4004-821C-F491601C0329}" destId="{EDCA7BCF-6C99-4C25-9A6D-2AF280BB779E}" srcOrd="3" destOrd="0" presId="urn:microsoft.com/office/officeart/2018/2/layout/IconVerticalSolidList"/>
    <dgm:cxn modelId="{4DA11714-22F7-4314-9581-D3C23C4EC857}" type="presParOf" srcId="{8DC1BBF3-4A1E-4004-821C-F491601C0329}" destId="{E2E71E9A-7418-447E-81C3-8514EEC275DE}" srcOrd="4" destOrd="0" presId="urn:microsoft.com/office/officeart/2018/2/layout/IconVerticalSolidList"/>
    <dgm:cxn modelId="{B8AA0993-9C7B-45D2-9762-460263D3DC02}" type="presParOf" srcId="{E2E71E9A-7418-447E-81C3-8514EEC275DE}" destId="{232D71E2-AEE0-44E2-ADD0-366FB87F3B8F}" srcOrd="0" destOrd="0" presId="urn:microsoft.com/office/officeart/2018/2/layout/IconVerticalSolidList"/>
    <dgm:cxn modelId="{0FD15650-3D3F-4996-8D90-13B19DC9F6B4}" type="presParOf" srcId="{E2E71E9A-7418-447E-81C3-8514EEC275DE}" destId="{E601F7D7-B9FA-4A23-9F3A-FEC8B17BAD0B}" srcOrd="1" destOrd="0" presId="urn:microsoft.com/office/officeart/2018/2/layout/IconVerticalSolidList"/>
    <dgm:cxn modelId="{C212FD11-141D-4FB1-B7C6-F93008C934E3}" type="presParOf" srcId="{E2E71E9A-7418-447E-81C3-8514EEC275DE}" destId="{5AFBA360-F853-4F7B-8F88-6CCC9C42E003}" srcOrd="2" destOrd="0" presId="urn:microsoft.com/office/officeart/2018/2/layout/IconVerticalSolidList"/>
    <dgm:cxn modelId="{2435CE58-BA79-4040-87C3-0FAA03E7CAE8}" type="presParOf" srcId="{E2E71E9A-7418-447E-81C3-8514EEC275DE}" destId="{D5FEA8B9-B62D-4C46-B68F-0E26CE331D82}" srcOrd="3" destOrd="0" presId="urn:microsoft.com/office/officeart/2018/2/layout/IconVerticalSolidList"/>
    <dgm:cxn modelId="{E2E4B35A-1B1A-48C3-9090-447B761BE8BF}" type="presParOf" srcId="{8DC1BBF3-4A1E-4004-821C-F491601C0329}" destId="{5A83FE53-1DC3-4309-90AF-1C54CF846E53}" srcOrd="5" destOrd="0" presId="urn:microsoft.com/office/officeart/2018/2/layout/IconVerticalSolidList"/>
    <dgm:cxn modelId="{9D106B5F-D162-42EB-97C0-10EADF721B5C}" type="presParOf" srcId="{8DC1BBF3-4A1E-4004-821C-F491601C0329}" destId="{1CA2ED04-FE58-40D2-84E6-F75DD0675A91}" srcOrd="6" destOrd="0" presId="urn:microsoft.com/office/officeart/2018/2/layout/IconVerticalSolidList"/>
    <dgm:cxn modelId="{126B242E-73F5-47B0-91B2-E0F5C4843DB5}" type="presParOf" srcId="{1CA2ED04-FE58-40D2-84E6-F75DD0675A91}" destId="{8B03DDC3-DB6A-4003-B97C-E037A5DC898C}" srcOrd="0" destOrd="0" presId="urn:microsoft.com/office/officeart/2018/2/layout/IconVerticalSolidList"/>
    <dgm:cxn modelId="{98861FFC-CAE9-436D-82BB-E4FCF043E344}" type="presParOf" srcId="{1CA2ED04-FE58-40D2-84E6-F75DD0675A91}" destId="{15AA11A6-6CD0-4391-9A02-7069BF3ADADE}" srcOrd="1" destOrd="0" presId="urn:microsoft.com/office/officeart/2018/2/layout/IconVerticalSolidList"/>
    <dgm:cxn modelId="{AF7BFE74-E0FD-4169-8B8F-3ADC53ED5087}" type="presParOf" srcId="{1CA2ED04-FE58-40D2-84E6-F75DD0675A91}" destId="{46C53662-9442-475F-A21A-F3B6E35BF5DC}" srcOrd="2" destOrd="0" presId="urn:microsoft.com/office/officeart/2018/2/layout/IconVerticalSolidList"/>
    <dgm:cxn modelId="{BBD51990-EEBE-40FC-975F-C1FF937EDF8D}" type="presParOf" srcId="{1CA2ED04-FE58-40D2-84E6-F75DD0675A91}" destId="{6ABFBEC2-F3E4-4276-93FD-65DACD6ADFA8}" srcOrd="3" destOrd="0" presId="urn:microsoft.com/office/officeart/2018/2/layout/IconVerticalSolidList"/>
    <dgm:cxn modelId="{4504FBF4-B961-4775-8541-EC137775D812}" type="presParOf" srcId="{8DC1BBF3-4A1E-4004-821C-F491601C0329}" destId="{4F214A17-0EDB-4357-84F2-E1847EB4559F}" srcOrd="7" destOrd="0" presId="urn:microsoft.com/office/officeart/2018/2/layout/IconVerticalSolidList"/>
    <dgm:cxn modelId="{F5BAE795-2A99-4743-BA18-A8F2B658B2C1}" type="presParOf" srcId="{8DC1BBF3-4A1E-4004-821C-F491601C0329}" destId="{14EA13D4-5A6B-4C4D-8CEE-1D6665AAC8FB}" srcOrd="8" destOrd="0" presId="urn:microsoft.com/office/officeart/2018/2/layout/IconVerticalSolidList"/>
    <dgm:cxn modelId="{F99D8A86-163B-4D0D-A32B-345A38EC7BDF}" type="presParOf" srcId="{14EA13D4-5A6B-4C4D-8CEE-1D6665AAC8FB}" destId="{4DCD5D7E-9DCE-464F-97A9-AC541E372AC8}" srcOrd="0" destOrd="0" presId="urn:microsoft.com/office/officeart/2018/2/layout/IconVerticalSolidList"/>
    <dgm:cxn modelId="{DC18C644-90A8-4286-B372-726CAC1155E3}" type="presParOf" srcId="{14EA13D4-5A6B-4C4D-8CEE-1D6665AAC8FB}" destId="{09D9ACAB-A45B-4578-9C24-B785FD93E8A1}" srcOrd="1" destOrd="0" presId="urn:microsoft.com/office/officeart/2018/2/layout/IconVerticalSolidList"/>
    <dgm:cxn modelId="{D40B3FDF-FEBE-435B-AD27-B021691E47D7}" type="presParOf" srcId="{14EA13D4-5A6B-4C4D-8CEE-1D6665AAC8FB}" destId="{E962A432-5764-4F24-9808-21944BB32EBF}" srcOrd="2" destOrd="0" presId="urn:microsoft.com/office/officeart/2018/2/layout/IconVerticalSolidList"/>
    <dgm:cxn modelId="{D1AF296E-A985-4487-8F71-F6A58F300833}" type="presParOf" srcId="{14EA13D4-5A6B-4C4D-8CEE-1D6665AAC8FB}" destId="{64283258-D401-4E3E-8F26-F4C20E58BD1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74F8FC-41AD-4524-ADB1-270192B075C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86CFB8C-E0B0-4E05-A7DC-691F11F485E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Face Recognition - Google Photos</a:t>
          </a:r>
        </a:p>
      </dgm:t>
    </dgm:pt>
    <dgm:pt modelId="{91EAF91A-9990-47CF-98D5-985BF92790FC}" type="parTrans" cxnId="{61D765F7-C640-4F9C-B112-EEC2BA665C89}">
      <dgm:prSet/>
      <dgm:spPr/>
      <dgm:t>
        <a:bodyPr/>
        <a:lstStyle/>
        <a:p>
          <a:endParaRPr lang="en-US"/>
        </a:p>
      </dgm:t>
    </dgm:pt>
    <dgm:pt modelId="{D8EE1ACA-B2F6-4792-9D17-9EECB0DED2BC}" type="sibTrans" cxnId="{61D765F7-C640-4F9C-B112-EEC2BA665C89}">
      <dgm:prSet/>
      <dgm:spPr/>
      <dgm:t>
        <a:bodyPr/>
        <a:lstStyle/>
        <a:p>
          <a:endParaRPr lang="en-US"/>
        </a:p>
      </dgm:t>
    </dgm:pt>
    <dgm:pt modelId="{C0E13A79-D834-4B4B-B114-18289934AAD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Recommendation System -  YouTube, Amazon, Spotify</a:t>
          </a:r>
        </a:p>
      </dgm:t>
    </dgm:pt>
    <dgm:pt modelId="{3CF1ED41-4C8F-4B54-9C14-828E9C65F360}" type="parTrans" cxnId="{8CF7CEBD-0A2C-4499-88E1-59EF5CA4F083}">
      <dgm:prSet/>
      <dgm:spPr/>
      <dgm:t>
        <a:bodyPr/>
        <a:lstStyle/>
        <a:p>
          <a:endParaRPr lang="en-US"/>
        </a:p>
      </dgm:t>
    </dgm:pt>
    <dgm:pt modelId="{C746668D-1AAA-4AB5-AFDD-A8897ABF44B5}" type="sibTrans" cxnId="{8CF7CEBD-0A2C-4499-88E1-59EF5CA4F083}">
      <dgm:prSet/>
      <dgm:spPr/>
      <dgm:t>
        <a:bodyPr/>
        <a:lstStyle/>
        <a:p>
          <a:endParaRPr lang="en-US"/>
        </a:p>
      </dgm:t>
    </dgm:pt>
    <dgm:pt modelId="{4F51B9BC-36AE-4EF0-A5E9-738B5C27A74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Fraud detection : Payment System Providers i.e. Visa, MasterCard, PayPal, MPU</a:t>
          </a:r>
        </a:p>
      </dgm:t>
    </dgm:pt>
    <dgm:pt modelId="{1B043EB4-65D3-48DA-B0BA-7463D396C908}" type="parTrans" cxnId="{102E605E-8F40-417C-AF8B-AF61BAA44F7E}">
      <dgm:prSet/>
      <dgm:spPr/>
      <dgm:t>
        <a:bodyPr/>
        <a:lstStyle/>
        <a:p>
          <a:endParaRPr lang="en-US"/>
        </a:p>
      </dgm:t>
    </dgm:pt>
    <dgm:pt modelId="{282A0DE0-4885-404A-8168-AADFB518E8A3}" type="sibTrans" cxnId="{102E605E-8F40-417C-AF8B-AF61BAA44F7E}">
      <dgm:prSet/>
      <dgm:spPr/>
      <dgm:t>
        <a:bodyPr/>
        <a:lstStyle/>
        <a:p>
          <a:endParaRPr lang="en-US"/>
        </a:p>
      </dgm:t>
    </dgm:pt>
    <dgm:pt modelId="{699B7CB4-1058-492F-9208-969A67DDE6E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False News Detection – Facebook, Twitter</a:t>
          </a:r>
        </a:p>
      </dgm:t>
    </dgm:pt>
    <dgm:pt modelId="{95BD0F91-38D0-4A21-9B6C-DBDDC6B82458}" type="parTrans" cxnId="{ADA73936-E417-4BC8-9D98-566DB4F5B581}">
      <dgm:prSet/>
      <dgm:spPr/>
      <dgm:t>
        <a:bodyPr/>
        <a:lstStyle/>
        <a:p>
          <a:endParaRPr lang="en-US"/>
        </a:p>
      </dgm:t>
    </dgm:pt>
    <dgm:pt modelId="{E2AB8D92-CC19-4089-97BD-D62DEDEA0364}" type="sibTrans" cxnId="{ADA73936-E417-4BC8-9D98-566DB4F5B581}">
      <dgm:prSet/>
      <dgm:spPr/>
      <dgm:t>
        <a:bodyPr/>
        <a:lstStyle/>
        <a:p>
          <a:endParaRPr lang="en-US"/>
        </a:p>
      </dgm:t>
    </dgm:pt>
    <dgm:pt modelId="{95FA9CF0-2368-4245-8CC2-C573732255E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Online Advertising -  Google AdSense, Facebook Ads</a:t>
          </a:r>
        </a:p>
      </dgm:t>
    </dgm:pt>
    <dgm:pt modelId="{EBD6757C-FACE-4E52-8A5E-20109FA57587}" type="parTrans" cxnId="{3ACA87E4-0E90-4F93-B9CB-D97B74522FDD}">
      <dgm:prSet/>
      <dgm:spPr/>
      <dgm:t>
        <a:bodyPr/>
        <a:lstStyle/>
        <a:p>
          <a:endParaRPr lang="en-US"/>
        </a:p>
      </dgm:t>
    </dgm:pt>
    <dgm:pt modelId="{5B11E441-C296-4C0B-85F6-70ED5C643ACD}" type="sibTrans" cxnId="{3ACA87E4-0E90-4F93-B9CB-D97B74522FDD}">
      <dgm:prSet/>
      <dgm:spPr/>
      <dgm:t>
        <a:bodyPr/>
        <a:lstStyle/>
        <a:p>
          <a:endParaRPr lang="en-US"/>
        </a:p>
      </dgm:t>
    </dgm:pt>
    <dgm:pt modelId="{2336960C-F5B4-404D-8F18-47F2A989B28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Photo Processing in Modern Phones i.e. Samsung Scene Optimizer, Huawei Camera AI,.. etc.</a:t>
          </a:r>
        </a:p>
      </dgm:t>
    </dgm:pt>
    <dgm:pt modelId="{7D9A4CE6-F1A6-4B58-8D0B-DFEF6E1BA91B}" type="parTrans" cxnId="{06AB60A7-E16E-4654-970B-38A919871302}">
      <dgm:prSet/>
      <dgm:spPr/>
      <dgm:t>
        <a:bodyPr/>
        <a:lstStyle/>
        <a:p>
          <a:endParaRPr lang="en-US"/>
        </a:p>
      </dgm:t>
    </dgm:pt>
    <dgm:pt modelId="{E1DDEB34-5999-4B71-85DA-26EEA6D157AB}" type="sibTrans" cxnId="{06AB60A7-E16E-4654-970B-38A919871302}">
      <dgm:prSet/>
      <dgm:spPr/>
      <dgm:t>
        <a:bodyPr/>
        <a:lstStyle/>
        <a:p>
          <a:endParaRPr lang="en-US"/>
        </a:p>
      </dgm:t>
    </dgm:pt>
    <dgm:pt modelId="{4800E1D5-BDAD-4E06-9CE8-79168DB4EA57}" type="pres">
      <dgm:prSet presAssocID="{E474F8FC-41AD-4524-ADB1-270192B075C6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DB81D52-F852-46AC-A335-802210E13A2A}" type="pres">
      <dgm:prSet presAssocID="{986CFB8C-E0B0-4E05-A7DC-691F11F485E4}" presName="compNode" presStyleCnt="0"/>
      <dgm:spPr/>
    </dgm:pt>
    <dgm:pt modelId="{D1652D30-63FA-4673-90F0-AE5AA0B8AA3F}" type="pres">
      <dgm:prSet presAssocID="{986CFB8C-E0B0-4E05-A7DC-691F11F485E4}" presName="bgRect" presStyleLbl="bgShp" presStyleIdx="0" presStyleCnt="6"/>
      <dgm:spPr/>
    </dgm:pt>
    <dgm:pt modelId="{4FAA09CA-BD8B-49CE-BDB3-0E95AE3CAFEE}" type="pres">
      <dgm:prSet presAssocID="{986CFB8C-E0B0-4E05-A7DC-691F11F485E4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ycle with people"/>
        </a:ext>
      </dgm:extLst>
    </dgm:pt>
    <dgm:pt modelId="{30753324-C0E9-4F6C-96FE-EDF2E3480E7B}" type="pres">
      <dgm:prSet presAssocID="{986CFB8C-E0B0-4E05-A7DC-691F11F485E4}" presName="spaceRect" presStyleCnt="0"/>
      <dgm:spPr/>
    </dgm:pt>
    <dgm:pt modelId="{58096D16-C297-47E2-88AF-276BD5B0D603}" type="pres">
      <dgm:prSet presAssocID="{986CFB8C-E0B0-4E05-A7DC-691F11F485E4}" presName="parTx" presStyleLbl="revTx" presStyleIdx="0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B7DF8C53-FB5D-4E63-A0BC-EF56E9A59166}" type="pres">
      <dgm:prSet presAssocID="{D8EE1ACA-B2F6-4792-9D17-9EECB0DED2BC}" presName="sibTrans" presStyleCnt="0"/>
      <dgm:spPr/>
    </dgm:pt>
    <dgm:pt modelId="{C2A07100-B8C5-46B6-B388-E828241D2A5E}" type="pres">
      <dgm:prSet presAssocID="{C0E13A79-D834-4B4B-B114-18289934AADA}" presName="compNode" presStyleCnt="0"/>
      <dgm:spPr/>
    </dgm:pt>
    <dgm:pt modelId="{0CCF62D1-49F1-41A3-BFC2-BE004247C750}" type="pres">
      <dgm:prSet presAssocID="{C0E13A79-D834-4B4B-B114-18289934AADA}" presName="bgRect" presStyleLbl="bgShp" presStyleIdx="1" presStyleCnt="6" custLinFactNeighborY="4901"/>
      <dgm:spPr/>
    </dgm:pt>
    <dgm:pt modelId="{47D4C80C-8582-45FA-9934-3629FAAE21A4}" type="pres">
      <dgm:prSet presAssocID="{C0E13A79-D834-4B4B-B114-18289934AADA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84BF15F4-B1FA-4FDA-BF02-ADF1DC3E7E8D}" type="pres">
      <dgm:prSet presAssocID="{C0E13A79-D834-4B4B-B114-18289934AADA}" presName="spaceRect" presStyleCnt="0"/>
      <dgm:spPr/>
    </dgm:pt>
    <dgm:pt modelId="{63AC69EA-9DF7-495D-B8B6-EAC59D7487C9}" type="pres">
      <dgm:prSet presAssocID="{C0E13A79-D834-4B4B-B114-18289934AADA}" presName="parTx" presStyleLbl="revTx" presStyleIdx="1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45B0DC3-F167-4B68-A09A-758FA91D9C1A}" type="pres">
      <dgm:prSet presAssocID="{C746668D-1AAA-4AB5-AFDD-A8897ABF44B5}" presName="sibTrans" presStyleCnt="0"/>
      <dgm:spPr/>
    </dgm:pt>
    <dgm:pt modelId="{A3AA5315-84CC-4D27-A442-57B72D680B3E}" type="pres">
      <dgm:prSet presAssocID="{4F51B9BC-36AE-4EF0-A5E9-738B5C27A744}" presName="compNode" presStyleCnt="0"/>
      <dgm:spPr/>
    </dgm:pt>
    <dgm:pt modelId="{6116367F-AF77-4A5B-8658-EEBCDD81DF2A}" type="pres">
      <dgm:prSet presAssocID="{4F51B9BC-36AE-4EF0-A5E9-738B5C27A744}" presName="bgRect" presStyleLbl="bgShp" presStyleIdx="2" presStyleCnt="6"/>
      <dgm:spPr/>
    </dgm:pt>
    <dgm:pt modelId="{175E9050-C35D-4C74-BCBA-F2AA03AE6277}" type="pres">
      <dgm:prSet presAssocID="{4F51B9BC-36AE-4EF0-A5E9-738B5C27A744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nk Check"/>
        </a:ext>
      </dgm:extLst>
    </dgm:pt>
    <dgm:pt modelId="{937E99C0-61C6-4147-8F17-C1694E22439E}" type="pres">
      <dgm:prSet presAssocID="{4F51B9BC-36AE-4EF0-A5E9-738B5C27A744}" presName="spaceRect" presStyleCnt="0"/>
      <dgm:spPr/>
    </dgm:pt>
    <dgm:pt modelId="{3B64DC33-27BE-43FB-B23D-25C1BFE85B27}" type="pres">
      <dgm:prSet presAssocID="{4F51B9BC-36AE-4EF0-A5E9-738B5C27A744}" presName="parTx" presStyleLbl="revTx" presStyleIdx="2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1FC9C209-053B-4685-B1E2-9530CCC45EF5}" type="pres">
      <dgm:prSet presAssocID="{282A0DE0-4885-404A-8168-AADFB518E8A3}" presName="sibTrans" presStyleCnt="0"/>
      <dgm:spPr/>
    </dgm:pt>
    <dgm:pt modelId="{8DD0E6DF-973D-4B5E-8ED7-87FF55BE056F}" type="pres">
      <dgm:prSet presAssocID="{699B7CB4-1058-492F-9208-969A67DDE6E2}" presName="compNode" presStyleCnt="0"/>
      <dgm:spPr/>
    </dgm:pt>
    <dgm:pt modelId="{DDF91F3E-4319-48A9-B6AB-F33DD1A73A3F}" type="pres">
      <dgm:prSet presAssocID="{699B7CB4-1058-492F-9208-969A67DDE6E2}" presName="bgRect" presStyleLbl="bgShp" presStyleIdx="3" presStyleCnt="6"/>
      <dgm:spPr/>
    </dgm:pt>
    <dgm:pt modelId="{EFFD1569-6390-46D7-B796-9DC10C9B9523}" type="pres">
      <dgm:prSet presAssocID="{699B7CB4-1058-492F-9208-969A67DDE6E2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53121ACE-5DBD-4439-8DEA-23E60C27B14E}" type="pres">
      <dgm:prSet presAssocID="{699B7CB4-1058-492F-9208-969A67DDE6E2}" presName="spaceRect" presStyleCnt="0"/>
      <dgm:spPr/>
    </dgm:pt>
    <dgm:pt modelId="{A6E37CEB-B716-4445-AE6C-66149F821558}" type="pres">
      <dgm:prSet presAssocID="{699B7CB4-1058-492F-9208-969A67DDE6E2}" presName="parTx" presStyleLbl="revTx" presStyleIdx="3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8172F1B1-6605-473E-92B3-90772B3BFDA2}" type="pres">
      <dgm:prSet presAssocID="{E2AB8D92-CC19-4089-97BD-D62DEDEA0364}" presName="sibTrans" presStyleCnt="0"/>
      <dgm:spPr/>
    </dgm:pt>
    <dgm:pt modelId="{3CD5126F-DDC1-4735-A062-2D2AE1794441}" type="pres">
      <dgm:prSet presAssocID="{95FA9CF0-2368-4245-8CC2-C573732255E1}" presName="compNode" presStyleCnt="0"/>
      <dgm:spPr/>
    </dgm:pt>
    <dgm:pt modelId="{1304293A-467A-480D-B31E-C1DAEB006152}" type="pres">
      <dgm:prSet presAssocID="{95FA9CF0-2368-4245-8CC2-C573732255E1}" presName="bgRect" presStyleLbl="bgShp" presStyleIdx="4" presStyleCnt="6"/>
      <dgm:spPr/>
    </dgm:pt>
    <dgm:pt modelId="{3CAD3E75-8405-4D8D-9FB0-C8B3A41A93D8}" type="pres">
      <dgm:prSet presAssocID="{95FA9CF0-2368-4245-8CC2-C573732255E1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35267BCC-5E1F-4617-88B0-710D17BFD8DA}" type="pres">
      <dgm:prSet presAssocID="{95FA9CF0-2368-4245-8CC2-C573732255E1}" presName="spaceRect" presStyleCnt="0"/>
      <dgm:spPr/>
    </dgm:pt>
    <dgm:pt modelId="{8B2824F1-8620-4920-846C-72B383A3B567}" type="pres">
      <dgm:prSet presAssocID="{95FA9CF0-2368-4245-8CC2-C573732255E1}" presName="parTx" presStyleLbl="revTx" presStyleIdx="4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A6DE74A1-748E-44F7-BB3F-ED94C223DDFD}" type="pres">
      <dgm:prSet presAssocID="{5B11E441-C296-4C0B-85F6-70ED5C643ACD}" presName="sibTrans" presStyleCnt="0"/>
      <dgm:spPr/>
    </dgm:pt>
    <dgm:pt modelId="{8FC2026E-C217-48C0-9B93-5177D266B2FF}" type="pres">
      <dgm:prSet presAssocID="{2336960C-F5B4-404D-8F18-47F2A989B280}" presName="compNode" presStyleCnt="0"/>
      <dgm:spPr/>
    </dgm:pt>
    <dgm:pt modelId="{903CF0CB-8425-4578-B091-5C2590ED4B5B}" type="pres">
      <dgm:prSet presAssocID="{2336960C-F5B4-404D-8F18-47F2A989B280}" presName="bgRect" presStyleLbl="bgShp" presStyleIdx="5" presStyleCnt="6"/>
      <dgm:spPr/>
    </dgm:pt>
    <dgm:pt modelId="{5D2E78E7-159C-4C69-88FA-8B913663CC09}" type="pres">
      <dgm:prSet presAssocID="{2336960C-F5B4-404D-8F18-47F2A989B280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mera"/>
        </a:ext>
      </dgm:extLst>
    </dgm:pt>
    <dgm:pt modelId="{50A98DFD-C4BB-4E75-B190-BC0C072399D1}" type="pres">
      <dgm:prSet presAssocID="{2336960C-F5B4-404D-8F18-47F2A989B280}" presName="spaceRect" presStyleCnt="0"/>
      <dgm:spPr/>
    </dgm:pt>
    <dgm:pt modelId="{FEF6C123-AB2C-4C62-9677-035CA9099087}" type="pres">
      <dgm:prSet presAssocID="{2336960C-F5B4-404D-8F18-47F2A989B280}" presName="parTx" presStyleLbl="revTx" presStyleIdx="5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8A35608C-B080-40A4-942D-3B1BB7441EBD}" type="presOf" srcId="{C0E13A79-D834-4B4B-B114-18289934AADA}" destId="{63AC69EA-9DF7-495D-B8B6-EAC59D7487C9}" srcOrd="0" destOrd="0" presId="urn:microsoft.com/office/officeart/2018/2/layout/IconVerticalSolidList"/>
    <dgm:cxn modelId="{8CF7CEBD-0A2C-4499-88E1-59EF5CA4F083}" srcId="{E474F8FC-41AD-4524-ADB1-270192B075C6}" destId="{C0E13A79-D834-4B4B-B114-18289934AADA}" srcOrd="1" destOrd="0" parTransId="{3CF1ED41-4C8F-4B54-9C14-828E9C65F360}" sibTransId="{C746668D-1AAA-4AB5-AFDD-A8897ABF44B5}"/>
    <dgm:cxn modelId="{DA403F17-6DEB-496A-8CEB-D4D3B078F661}" type="presOf" srcId="{E474F8FC-41AD-4524-ADB1-270192B075C6}" destId="{4800E1D5-BDAD-4E06-9CE8-79168DB4EA57}" srcOrd="0" destOrd="0" presId="urn:microsoft.com/office/officeart/2018/2/layout/IconVerticalSolidList"/>
    <dgm:cxn modelId="{C2D6FD6E-9993-4AE7-91A4-E0940467E387}" type="presOf" srcId="{2336960C-F5B4-404D-8F18-47F2A989B280}" destId="{FEF6C123-AB2C-4C62-9677-035CA9099087}" srcOrd="0" destOrd="0" presId="urn:microsoft.com/office/officeart/2018/2/layout/IconVerticalSolidList"/>
    <dgm:cxn modelId="{AA553AC8-3944-461A-B541-8D5EFC3D5169}" type="presOf" srcId="{95FA9CF0-2368-4245-8CC2-C573732255E1}" destId="{8B2824F1-8620-4920-846C-72B383A3B567}" srcOrd="0" destOrd="0" presId="urn:microsoft.com/office/officeart/2018/2/layout/IconVerticalSolidList"/>
    <dgm:cxn modelId="{207F4C85-958D-42C0-9DE8-6D1A31F52D5A}" type="presOf" srcId="{699B7CB4-1058-492F-9208-969A67DDE6E2}" destId="{A6E37CEB-B716-4445-AE6C-66149F821558}" srcOrd="0" destOrd="0" presId="urn:microsoft.com/office/officeart/2018/2/layout/IconVerticalSolidList"/>
    <dgm:cxn modelId="{102E605E-8F40-417C-AF8B-AF61BAA44F7E}" srcId="{E474F8FC-41AD-4524-ADB1-270192B075C6}" destId="{4F51B9BC-36AE-4EF0-A5E9-738B5C27A744}" srcOrd="2" destOrd="0" parTransId="{1B043EB4-65D3-48DA-B0BA-7463D396C908}" sibTransId="{282A0DE0-4885-404A-8168-AADFB518E8A3}"/>
    <dgm:cxn modelId="{06AB60A7-E16E-4654-970B-38A919871302}" srcId="{E474F8FC-41AD-4524-ADB1-270192B075C6}" destId="{2336960C-F5B4-404D-8F18-47F2A989B280}" srcOrd="5" destOrd="0" parTransId="{7D9A4CE6-F1A6-4B58-8D0B-DFEF6E1BA91B}" sibTransId="{E1DDEB34-5999-4B71-85DA-26EEA6D157AB}"/>
    <dgm:cxn modelId="{164E2AD1-9E14-40D1-8069-7ABB2944D5D1}" type="presOf" srcId="{4F51B9BC-36AE-4EF0-A5E9-738B5C27A744}" destId="{3B64DC33-27BE-43FB-B23D-25C1BFE85B27}" srcOrd="0" destOrd="0" presId="urn:microsoft.com/office/officeart/2018/2/layout/IconVerticalSolidList"/>
    <dgm:cxn modelId="{ADA73936-E417-4BC8-9D98-566DB4F5B581}" srcId="{E474F8FC-41AD-4524-ADB1-270192B075C6}" destId="{699B7CB4-1058-492F-9208-969A67DDE6E2}" srcOrd="3" destOrd="0" parTransId="{95BD0F91-38D0-4A21-9B6C-DBDDC6B82458}" sibTransId="{E2AB8D92-CC19-4089-97BD-D62DEDEA0364}"/>
    <dgm:cxn modelId="{3ACA87E4-0E90-4F93-B9CB-D97B74522FDD}" srcId="{E474F8FC-41AD-4524-ADB1-270192B075C6}" destId="{95FA9CF0-2368-4245-8CC2-C573732255E1}" srcOrd="4" destOrd="0" parTransId="{EBD6757C-FACE-4E52-8A5E-20109FA57587}" sibTransId="{5B11E441-C296-4C0B-85F6-70ED5C643ACD}"/>
    <dgm:cxn modelId="{61D765F7-C640-4F9C-B112-EEC2BA665C89}" srcId="{E474F8FC-41AD-4524-ADB1-270192B075C6}" destId="{986CFB8C-E0B0-4E05-A7DC-691F11F485E4}" srcOrd="0" destOrd="0" parTransId="{91EAF91A-9990-47CF-98D5-985BF92790FC}" sibTransId="{D8EE1ACA-B2F6-4792-9D17-9EECB0DED2BC}"/>
    <dgm:cxn modelId="{A983C4BE-CC7B-4804-819B-A28BBE535E60}" type="presOf" srcId="{986CFB8C-E0B0-4E05-A7DC-691F11F485E4}" destId="{58096D16-C297-47E2-88AF-276BD5B0D603}" srcOrd="0" destOrd="0" presId="urn:microsoft.com/office/officeart/2018/2/layout/IconVerticalSolidList"/>
    <dgm:cxn modelId="{0EA6F46E-8298-4096-A67B-9F1C36104CE9}" type="presParOf" srcId="{4800E1D5-BDAD-4E06-9CE8-79168DB4EA57}" destId="{5DB81D52-F852-46AC-A335-802210E13A2A}" srcOrd="0" destOrd="0" presId="urn:microsoft.com/office/officeart/2018/2/layout/IconVerticalSolidList"/>
    <dgm:cxn modelId="{4638F315-2F9B-449B-897F-BCC19CA807F7}" type="presParOf" srcId="{5DB81D52-F852-46AC-A335-802210E13A2A}" destId="{D1652D30-63FA-4673-90F0-AE5AA0B8AA3F}" srcOrd="0" destOrd="0" presId="urn:microsoft.com/office/officeart/2018/2/layout/IconVerticalSolidList"/>
    <dgm:cxn modelId="{0F6D5B8D-EF18-4C77-8AA1-23CF6F238176}" type="presParOf" srcId="{5DB81D52-F852-46AC-A335-802210E13A2A}" destId="{4FAA09CA-BD8B-49CE-BDB3-0E95AE3CAFEE}" srcOrd="1" destOrd="0" presId="urn:microsoft.com/office/officeart/2018/2/layout/IconVerticalSolidList"/>
    <dgm:cxn modelId="{7726785D-0699-4788-82AC-51B20A7FA2C0}" type="presParOf" srcId="{5DB81D52-F852-46AC-A335-802210E13A2A}" destId="{30753324-C0E9-4F6C-96FE-EDF2E3480E7B}" srcOrd="2" destOrd="0" presId="urn:microsoft.com/office/officeart/2018/2/layout/IconVerticalSolidList"/>
    <dgm:cxn modelId="{FEB0A20B-D43C-476F-8188-3D88B8FB2AE0}" type="presParOf" srcId="{5DB81D52-F852-46AC-A335-802210E13A2A}" destId="{58096D16-C297-47E2-88AF-276BD5B0D603}" srcOrd="3" destOrd="0" presId="urn:microsoft.com/office/officeart/2018/2/layout/IconVerticalSolidList"/>
    <dgm:cxn modelId="{63890A25-B54B-4E06-BB0D-FE3685183649}" type="presParOf" srcId="{4800E1D5-BDAD-4E06-9CE8-79168DB4EA57}" destId="{B7DF8C53-FB5D-4E63-A0BC-EF56E9A59166}" srcOrd="1" destOrd="0" presId="urn:microsoft.com/office/officeart/2018/2/layout/IconVerticalSolidList"/>
    <dgm:cxn modelId="{46068F94-445B-44E8-B42A-C3751D7D2684}" type="presParOf" srcId="{4800E1D5-BDAD-4E06-9CE8-79168DB4EA57}" destId="{C2A07100-B8C5-46B6-B388-E828241D2A5E}" srcOrd="2" destOrd="0" presId="urn:microsoft.com/office/officeart/2018/2/layout/IconVerticalSolidList"/>
    <dgm:cxn modelId="{0F441111-F2B1-49A2-9CFC-822709C9AC7D}" type="presParOf" srcId="{C2A07100-B8C5-46B6-B388-E828241D2A5E}" destId="{0CCF62D1-49F1-41A3-BFC2-BE004247C750}" srcOrd="0" destOrd="0" presId="urn:microsoft.com/office/officeart/2018/2/layout/IconVerticalSolidList"/>
    <dgm:cxn modelId="{536A90EF-E201-4F1B-B564-7BEB35CD2D90}" type="presParOf" srcId="{C2A07100-B8C5-46B6-B388-E828241D2A5E}" destId="{47D4C80C-8582-45FA-9934-3629FAAE21A4}" srcOrd="1" destOrd="0" presId="urn:microsoft.com/office/officeart/2018/2/layout/IconVerticalSolidList"/>
    <dgm:cxn modelId="{FFE01AAB-0F4A-4B26-9AD3-0049B750FBCF}" type="presParOf" srcId="{C2A07100-B8C5-46B6-B388-E828241D2A5E}" destId="{84BF15F4-B1FA-4FDA-BF02-ADF1DC3E7E8D}" srcOrd="2" destOrd="0" presId="urn:microsoft.com/office/officeart/2018/2/layout/IconVerticalSolidList"/>
    <dgm:cxn modelId="{7DD1570B-24A6-4930-9281-09A57C8999A3}" type="presParOf" srcId="{C2A07100-B8C5-46B6-B388-E828241D2A5E}" destId="{63AC69EA-9DF7-495D-B8B6-EAC59D7487C9}" srcOrd="3" destOrd="0" presId="urn:microsoft.com/office/officeart/2018/2/layout/IconVerticalSolidList"/>
    <dgm:cxn modelId="{8C9DFDFF-F73F-4F61-A286-E135A7557B0F}" type="presParOf" srcId="{4800E1D5-BDAD-4E06-9CE8-79168DB4EA57}" destId="{945B0DC3-F167-4B68-A09A-758FA91D9C1A}" srcOrd="3" destOrd="0" presId="urn:microsoft.com/office/officeart/2018/2/layout/IconVerticalSolidList"/>
    <dgm:cxn modelId="{75DB16F2-AB3C-4220-93E4-17633031C370}" type="presParOf" srcId="{4800E1D5-BDAD-4E06-9CE8-79168DB4EA57}" destId="{A3AA5315-84CC-4D27-A442-57B72D680B3E}" srcOrd="4" destOrd="0" presId="urn:microsoft.com/office/officeart/2018/2/layout/IconVerticalSolidList"/>
    <dgm:cxn modelId="{FB6AF816-770E-4436-AE92-B557507FAC5F}" type="presParOf" srcId="{A3AA5315-84CC-4D27-A442-57B72D680B3E}" destId="{6116367F-AF77-4A5B-8658-EEBCDD81DF2A}" srcOrd="0" destOrd="0" presId="urn:microsoft.com/office/officeart/2018/2/layout/IconVerticalSolidList"/>
    <dgm:cxn modelId="{7688FD84-DC2E-4318-8D5A-186549F6C525}" type="presParOf" srcId="{A3AA5315-84CC-4D27-A442-57B72D680B3E}" destId="{175E9050-C35D-4C74-BCBA-F2AA03AE6277}" srcOrd="1" destOrd="0" presId="urn:microsoft.com/office/officeart/2018/2/layout/IconVerticalSolidList"/>
    <dgm:cxn modelId="{EBB7E76C-B08C-4F67-B1F2-CA729F539A6B}" type="presParOf" srcId="{A3AA5315-84CC-4D27-A442-57B72D680B3E}" destId="{937E99C0-61C6-4147-8F17-C1694E22439E}" srcOrd="2" destOrd="0" presId="urn:microsoft.com/office/officeart/2018/2/layout/IconVerticalSolidList"/>
    <dgm:cxn modelId="{A9BCCFB5-B34D-4365-A955-CBABC14683C3}" type="presParOf" srcId="{A3AA5315-84CC-4D27-A442-57B72D680B3E}" destId="{3B64DC33-27BE-43FB-B23D-25C1BFE85B27}" srcOrd="3" destOrd="0" presId="urn:microsoft.com/office/officeart/2018/2/layout/IconVerticalSolidList"/>
    <dgm:cxn modelId="{459089DD-641D-4F58-B2AE-AFDAC1504526}" type="presParOf" srcId="{4800E1D5-BDAD-4E06-9CE8-79168DB4EA57}" destId="{1FC9C209-053B-4685-B1E2-9530CCC45EF5}" srcOrd="5" destOrd="0" presId="urn:microsoft.com/office/officeart/2018/2/layout/IconVerticalSolidList"/>
    <dgm:cxn modelId="{C732E1F8-8427-4B13-8DE1-49EF2CC6F494}" type="presParOf" srcId="{4800E1D5-BDAD-4E06-9CE8-79168DB4EA57}" destId="{8DD0E6DF-973D-4B5E-8ED7-87FF55BE056F}" srcOrd="6" destOrd="0" presId="urn:microsoft.com/office/officeart/2018/2/layout/IconVerticalSolidList"/>
    <dgm:cxn modelId="{501AE647-9822-4753-8686-250E95D353C8}" type="presParOf" srcId="{8DD0E6DF-973D-4B5E-8ED7-87FF55BE056F}" destId="{DDF91F3E-4319-48A9-B6AB-F33DD1A73A3F}" srcOrd="0" destOrd="0" presId="urn:microsoft.com/office/officeart/2018/2/layout/IconVerticalSolidList"/>
    <dgm:cxn modelId="{DAEED3F2-99D0-4294-A0D4-DE7A935DCF58}" type="presParOf" srcId="{8DD0E6DF-973D-4B5E-8ED7-87FF55BE056F}" destId="{EFFD1569-6390-46D7-B796-9DC10C9B9523}" srcOrd="1" destOrd="0" presId="urn:microsoft.com/office/officeart/2018/2/layout/IconVerticalSolidList"/>
    <dgm:cxn modelId="{0B7337EA-7B80-4889-98BF-D86F4AFFDB65}" type="presParOf" srcId="{8DD0E6DF-973D-4B5E-8ED7-87FF55BE056F}" destId="{53121ACE-5DBD-4439-8DEA-23E60C27B14E}" srcOrd="2" destOrd="0" presId="urn:microsoft.com/office/officeart/2018/2/layout/IconVerticalSolidList"/>
    <dgm:cxn modelId="{40809633-6D96-48CF-B0B8-078622EE8B76}" type="presParOf" srcId="{8DD0E6DF-973D-4B5E-8ED7-87FF55BE056F}" destId="{A6E37CEB-B716-4445-AE6C-66149F821558}" srcOrd="3" destOrd="0" presId="urn:microsoft.com/office/officeart/2018/2/layout/IconVerticalSolidList"/>
    <dgm:cxn modelId="{2FFFC7F1-0424-4274-A131-68B71FE1EAAD}" type="presParOf" srcId="{4800E1D5-BDAD-4E06-9CE8-79168DB4EA57}" destId="{8172F1B1-6605-473E-92B3-90772B3BFDA2}" srcOrd="7" destOrd="0" presId="urn:microsoft.com/office/officeart/2018/2/layout/IconVerticalSolidList"/>
    <dgm:cxn modelId="{DA6854F7-7813-4C39-A277-5AE369A21038}" type="presParOf" srcId="{4800E1D5-BDAD-4E06-9CE8-79168DB4EA57}" destId="{3CD5126F-DDC1-4735-A062-2D2AE1794441}" srcOrd="8" destOrd="0" presId="urn:microsoft.com/office/officeart/2018/2/layout/IconVerticalSolidList"/>
    <dgm:cxn modelId="{9FC54AB9-4937-4040-8BFB-3F74C8F7D63E}" type="presParOf" srcId="{3CD5126F-DDC1-4735-A062-2D2AE1794441}" destId="{1304293A-467A-480D-B31E-C1DAEB006152}" srcOrd="0" destOrd="0" presId="urn:microsoft.com/office/officeart/2018/2/layout/IconVerticalSolidList"/>
    <dgm:cxn modelId="{2F7CF1F0-E1EB-4A24-B970-3D03CBCE1B91}" type="presParOf" srcId="{3CD5126F-DDC1-4735-A062-2D2AE1794441}" destId="{3CAD3E75-8405-4D8D-9FB0-C8B3A41A93D8}" srcOrd="1" destOrd="0" presId="urn:microsoft.com/office/officeart/2018/2/layout/IconVerticalSolidList"/>
    <dgm:cxn modelId="{AA824BA2-06DC-4B3C-8E81-DF5B59F09028}" type="presParOf" srcId="{3CD5126F-DDC1-4735-A062-2D2AE1794441}" destId="{35267BCC-5E1F-4617-88B0-710D17BFD8DA}" srcOrd="2" destOrd="0" presId="urn:microsoft.com/office/officeart/2018/2/layout/IconVerticalSolidList"/>
    <dgm:cxn modelId="{7E9E9E56-808D-4EEC-91F8-8E0EC52F7A0A}" type="presParOf" srcId="{3CD5126F-DDC1-4735-A062-2D2AE1794441}" destId="{8B2824F1-8620-4920-846C-72B383A3B567}" srcOrd="3" destOrd="0" presId="urn:microsoft.com/office/officeart/2018/2/layout/IconVerticalSolidList"/>
    <dgm:cxn modelId="{B9698423-3AA6-4FDB-B793-78D8A98BD8AC}" type="presParOf" srcId="{4800E1D5-BDAD-4E06-9CE8-79168DB4EA57}" destId="{A6DE74A1-748E-44F7-BB3F-ED94C223DDFD}" srcOrd="9" destOrd="0" presId="urn:microsoft.com/office/officeart/2018/2/layout/IconVerticalSolidList"/>
    <dgm:cxn modelId="{82624E81-0C08-4A10-8C0D-23C5D4F33C1D}" type="presParOf" srcId="{4800E1D5-BDAD-4E06-9CE8-79168DB4EA57}" destId="{8FC2026E-C217-48C0-9B93-5177D266B2FF}" srcOrd="10" destOrd="0" presId="urn:microsoft.com/office/officeart/2018/2/layout/IconVerticalSolidList"/>
    <dgm:cxn modelId="{D8178613-9D51-4A66-AE3D-4E55CF88DE38}" type="presParOf" srcId="{8FC2026E-C217-48C0-9B93-5177D266B2FF}" destId="{903CF0CB-8425-4578-B091-5C2590ED4B5B}" srcOrd="0" destOrd="0" presId="urn:microsoft.com/office/officeart/2018/2/layout/IconVerticalSolidList"/>
    <dgm:cxn modelId="{CC39AD98-0BBC-4566-A063-9BE01C9DC951}" type="presParOf" srcId="{8FC2026E-C217-48C0-9B93-5177D266B2FF}" destId="{5D2E78E7-159C-4C69-88FA-8B913663CC09}" srcOrd="1" destOrd="0" presId="urn:microsoft.com/office/officeart/2018/2/layout/IconVerticalSolidList"/>
    <dgm:cxn modelId="{D8B2B5CC-7A9F-4DA1-B63A-471622547FC7}" type="presParOf" srcId="{8FC2026E-C217-48C0-9B93-5177D266B2FF}" destId="{50A98DFD-C4BB-4E75-B190-BC0C072399D1}" srcOrd="2" destOrd="0" presId="urn:microsoft.com/office/officeart/2018/2/layout/IconVerticalSolidList"/>
    <dgm:cxn modelId="{BFC0CD82-DFE2-4FBB-BF35-0BF2E8E9852C}" type="presParOf" srcId="{8FC2026E-C217-48C0-9B93-5177D266B2FF}" destId="{FEF6C123-AB2C-4C62-9677-035CA9099087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815C9C-A761-46B9-A6E1-EF00E01AF425}">
      <dsp:nvSpPr>
        <dsp:cNvPr id="0" name=""/>
        <dsp:cNvSpPr/>
      </dsp:nvSpPr>
      <dsp:spPr>
        <a:xfrm>
          <a:off x="0" y="3827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254323-092A-4794-91DD-66DD7FE7168A}">
      <dsp:nvSpPr>
        <dsp:cNvPr id="0" name=""/>
        <dsp:cNvSpPr/>
      </dsp:nvSpPr>
      <dsp:spPr>
        <a:xfrm>
          <a:off x="246632" y="187273"/>
          <a:ext cx="448423" cy="4484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1B0F0E-F40E-4F56-AD13-50428463BFEA}">
      <dsp:nvSpPr>
        <dsp:cNvPr id="0" name=""/>
        <dsp:cNvSpPr/>
      </dsp:nvSpPr>
      <dsp:spPr>
        <a:xfrm>
          <a:off x="941689" y="3827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rPr>
            <a:t>Introduction</a:t>
          </a:r>
          <a:r>
            <a:rPr lang="en-US" sz="2200" kern="1200">
              <a:latin typeface="Source Sans Pro" panose="020B0503030403020204" pitchFamily="34" charset="0"/>
              <a:ea typeface="Source Sans Pro" panose="020B0503030403020204" pitchFamily="34" charset="0"/>
            </a:rPr>
            <a:t> to Machine Learning</a:t>
          </a:r>
        </a:p>
      </dsp:txBody>
      <dsp:txXfrm>
        <a:off x="941689" y="3827"/>
        <a:ext cx="5324321" cy="815315"/>
      </dsp:txXfrm>
    </dsp:sp>
    <dsp:sp modelId="{26152708-58A0-4134-97AE-10EDFC50730E}">
      <dsp:nvSpPr>
        <dsp:cNvPr id="0" name=""/>
        <dsp:cNvSpPr/>
      </dsp:nvSpPr>
      <dsp:spPr>
        <a:xfrm>
          <a:off x="0" y="1022971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1B7D0B-4E51-4654-B553-7BC26A5325E2}">
      <dsp:nvSpPr>
        <dsp:cNvPr id="0" name=""/>
        <dsp:cNvSpPr/>
      </dsp:nvSpPr>
      <dsp:spPr>
        <a:xfrm>
          <a:off x="246632" y="1206417"/>
          <a:ext cx="448423" cy="4484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67AD02-2EE5-4BCB-9C7E-E037A68C7FCE}">
      <dsp:nvSpPr>
        <dsp:cNvPr id="0" name=""/>
        <dsp:cNvSpPr/>
      </dsp:nvSpPr>
      <dsp:spPr>
        <a:xfrm>
          <a:off x="941689" y="1022971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rPr>
            <a:t>Use Cases</a:t>
          </a:r>
        </a:p>
      </dsp:txBody>
      <dsp:txXfrm>
        <a:off x="941689" y="1022971"/>
        <a:ext cx="5324321" cy="815315"/>
      </dsp:txXfrm>
    </dsp:sp>
    <dsp:sp modelId="{232D71E2-AEE0-44E2-ADD0-366FB87F3B8F}">
      <dsp:nvSpPr>
        <dsp:cNvPr id="0" name=""/>
        <dsp:cNvSpPr/>
      </dsp:nvSpPr>
      <dsp:spPr>
        <a:xfrm>
          <a:off x="0" y="2042115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01F7D7-B9FA-4A23-9F3A-FEC8B17BAD0B}">
      <dsp:nvSpPr>
        <dsp:cNvPr id="0" name=""/>
        <dsp:cNvSpPr/>
      </dsp:nvSpPr>
      <dsp:spPr>
        <a:xfrm>
          <a:off x="246632" y="2225561"/>
          <a:ext cx="448423" cy="4484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FEA8B9-B62D-4C46-B68F-0E26CE331D82}">
      <dsp:nvSpPr>
        <dsp:cNvPr id="0" name=""/>
        <dsp:cNvSpPr/>
      </dsp:nvSpPr>
      <dsp:spPr>
        <a:xfrm>
          <a:off x="941689" y="2042115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rPr>
            <a:t>Basics Features and Labels</a:t>
          </a:r>
        </a:p>
      </dsp:txBody>
      <dsp:txXfrm>
        <a:off x="941689" y="2042115"/>
        <a:ext cx="5324321" cy="815315"/>
      </dsp:txXfrm>
    </dsp:sp>
    <dsp:sp modelId="{8B03DDC3-DB6A-4003-B97C-E037A5DC898C}">
      <dsp:nvSpPr>
        <dsp:cNvPr id="0" name=""/>
        <dsp:cNvSpPr/>
      </dsp:nvSpPr>
      <dsp:spPr>
        <a:xfrm>
          <a:off x="0" y="3061259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AA11A6-6CD0-4391-9A02-7069BF3ADADE}">
      <dsp:nvSpPr>
        <dsp:cNvPr id="0" name=""/>
        <dsp:cNvSpPr/>
      </dsp:nvSpPr>
      <dsp:spPr>
        <a:xfrm>
          <a:off x="246632" y="3244705"/>
          <a:ext cx="448423" cy="4484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BFBEC2-F3E4-4276-93FD-65DACD6ADFA8}">
      <dsp:nvSpPr>
        <dsp:cNvPr id="0" name=""/>
        <dsp:cNvSpPr/>
      </dsp:nvSpPr>
      <dsp:spPr>
        <a:xfrm>
          <a:off x="941689" y="3061259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rPr>
            <a:t>Machine Learning Techniques</a:t>
          </a:r>
        </a:p>
      </dsp:txBody>
      <dsp:txXfrm>
        <a:off x="941689" y="3061259"/>
        <a:ext cx="5324321" cy="815315"/>
      </dsp:txXfrm>
    </dsp:sp>
    <dsp:sp modelId="{4DCD5D7E-9DCE-464F-97A9-AC541E372AC8}">
      <dsp:nvSpPr>
        <dsp:cNvPr id="0" name=""/>
        <dsp:cNvSpPr/>
      </dsp:nvSpPr>
      <dsp:spPr>
        <a:xfrm>
          <a:off x="0" y="4080403"/>
          <a:ext cx="6266011" cy="8153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D9ACAB-A45B-4578-9C24-B785FD93E8A1}">
      <dsp:nvSpPr>
        <dsp:cNvPr id="0" name=""/>
        <dsp:cNvSpPr/>
      </dsp:nvSpPr>
      <dsp:spPr>
        <a:xfrm>
          <a:off x="246632" y="4263849"/>
          <a:ext cx="448423" cy="44842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283258-D401-4E3E-8F26-F4C20E58BD16}">
      <dsp:nvSpPr>
        <dsp:cNvPr id="0" name=""/>
        <dsp:cNvSpPr/>
      </dsp:nvSpPr>
      <dsp:spPr>
        <a:xfrm>
          <a:off x="941689" y="4080403"/>
          <a:ext cx="5324321" cy="815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288" tIns="86288" rIns="86288" bIns="86288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>
              <a:latin typeface="Source Sans Pro" panose="020B0503030403020204" pitchFamily="34" charset="0"/>
              <a:ea typeface="Source Sans Pro" panose="020B0503030403020204" pitchFamily="34" charset="0"/>
            </a:rPr>
            <a:t>Deep Learning</a:t>
          </a:r>
        </a:p>
      </dsp:txBody>
      <dsp:txXfrm>
        <a:off x="941689" y="4080403"/>
        <a:ext cx="5324321" cy="8153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652D30-63FA-4673-90F0-AE5AA0B8AA3F}">
      <dsp:nvSpPr>
        <dsp:cNvPr id="0" name=""/>
        <dsp:cNvSpPr/>
      </dsp:nvSpPr>
      <dsp:spPr>
        <a:xfrm>
          <a:off x="0" y="1903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AA09CA-BD8B-49CE-BDB3-0E95AE3CAFEE}">
      <dsp:nvSpPr>
        <dsp:cNvPr id="0" name=""/>
        <dsp:cNvSpPr/>
      </dsp:nvSpPr>
      <dsp:spPr>
        <a:xfrm>
          <a:off x="245405" y="184436"/>
          <a:ext cx="446191" cy="4461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096D16-C297-47E2-88AF-276BD5B0D603}">
      <dsp:nvSpPr>
        <dsp:cNvPr id="0" name=""/>
        <dsp:cNvSpPr/>
      </dsp:nvSpPr>
      <dsp:spPr>
        <a:xfrm>
          <a:off x="937002" y="1903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Face Recognition - Google Photos</a:t>
          </a:r>
        </a:p>
      </dsp:txBody>
      <dsp:txXfrm>
        <a:off x="937002" y="1903"/>
        <a:ext cx="5576601" cy="811257"/>
      </dsp:txXfrm>
    </dsp:sp>
    <dsp:sp modelId="{0CCF62D1-49F1-41A3-BFC2-BE004247C750}">
      <dsp:nvSpPr>
        <dsp:cNvPr id="0" name=""/>
        <dsp:cNvSpPr/>
      </dsp:nvSpPr>
      <dsp:spPr>
        <a:xfrm>
          <a:off x="0" y="1055735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D4C80C-8582-45FA-9934-3629FAAE21A4}">
      <dsp:nvSpPr>
        <dsp:cNvPr id="0" name=""/>
        <dsp:cNvSpPr/>
      </dsp:nvSpPr>
      <dsp:spPr>
        <a:xfrm>
          <a:off x="245405" y="1198508"/>
          <a:ext cx="446191" cy="4461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AC69EA-9DF7-495D-B8B6-EAC59D7487C9}">
      <dsp:nvSpPr>
        <dsp:cNvPr id="0" name=""/>
        <dsp:cNvSpPr/>
      </dsp:nvSpPr>
      <dsp:spPr>
        <a:xfrm>
          <a:off x="937002" y="1015975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Recommendation System -  YouTube, Amazon, Spotify</a:t>
          </a:r>
        </a:p>
      </dsp:txBody>
      <dsp:txXfrm>
        <a:off x="937002" y="1015975"/>
        <a:ext cx="5576601" cy="811257"/>
      </dsp:txXfrm>
    </dsp:sp>
    <dsp:sp modelId="{6116367F-AF77-4A5B-8658-EEBCDD81DF2A}">
      <dsp:nvSpPr>
        <dsp:cNvPr id="0" name=""/>
        <dsp:cNvSpPr/>
      </dsp:nvSpPr>
      <dsp:spPr>
        <a:xfrm>
          <a:off x="0" y="2030048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5E9050-C35D-4C74-BCBA-F2AA03AE6277}">
      <dsp:nvSpPr>
        <dsp:cNvPr id="0" name=""/>
        <dsp:cNvSpPr/>
      </dsp:nvSpPr>
      <dsp:spPr>
        <a:xfrm>
          <a:off x="245405" y="2212581"/>
          <a:ext cx="446191" cy="44619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64DC33-27BE-43FB-B23D-25C1BFE85B27}">
      <dsp:nvSpPr>
        <dsp:cNvPr id="0" name=""/>
        <dsp:cNvSpPr/>
      </dsp:nvSpPr>
      <dsp:spPr>
        <a:xfrm>
          <a:off x="937002" y="2030048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Fraud detection : Payment System Providers i.e. Visa, MasterCard, PayPal, MPU</a:t>
          </a:r>
        </a:p>
      </dsp:txBody>
      <dsp:txXfrm>
        <a:off x="937002" y="2030048"/>
        <a:ext cx="5576601" cy="811257"/>
      </dsp:txXfrm>
    </dsp:sp>
    <dsp:sp modelId="{DDF91F3E-4319-48A9-B6AB-F33DD1A73A3F}">
      <dsp:nvSpPr>
        <dsp:cNvPr id="0" name=""/>
        <dsp:cNvSpPr/>
      </dsp:nvSpPr>
      <dsp:spPr>
        <a:xfrm>
          <a:off x="0" y="3044120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FD1569-6390-46D7-B796-9DC10C9B9523}">
      <dsp:nvSpPr>
        <dsp:cNvPr id="0" name=""/>
        <dsp:cNvSpPr/>
      </dsp:nvSpPr>
      <dsp:spPr>
        <a:xfrm>
          <a:off x="245405" y="3226653"/>
          <a:ext cx="446191" cy="44619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E37CEB-B716-4445-AE6C-66149F821558}">
      <dsp:nvSpPr>
        <dsp:cNvPr id="0" name=""/>
        <dsp:cNvSpPr/>
      </dsp:nvSpPr>
      <dsp:spPr>
        <a:xfrm>
          <a:off x="937002" y="3044120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False News Detection – Facebook, Twitter</a:t>
          </a:r>
        </a:p>
      </dsp:txBody>
      <dsp:txXfrm>
        <a:off x="937002" y="3044120"/>
        <a:ext cx="5576601" cy="811257"/>
      </dsp:txXfrm>
    </dsp:sp>
    <dsp:sp modelId="{1304293A-467A-480D-B31E-C1DAEB006152}">
      <dsp:nvSpPr>
        <dsp:cNvPr id="0" name=""/>
        <dsp:cNvSpPr/>
      </dsp:nvSpPr>
      <dsp:spPr>
        <a:xfrm>
          <a:off x="0" y="4058192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AD3E75-8405-4D8D-9FB0-C8B3A41A93D8}">
      <dsp:nvSpPr>
        <dsp:cNvPr id="0" name=""/>
        <dsp:cNvSpPr/>
      </dsp:nvSpPr>
      <dsp:spPr>
        <a:xfrm>
          <a:off x="245405" y="4240725"/>
          <a:ext cx="446191" cy="44619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2824F1-8620-4920-846C-72B383A3B567}">
      <dsp:nvSpPr>
        <dsp:cNvPr id="0" name=""/>
        <dsp:cNvSpPr/>
      </dsp:nvSpPr>
      <dsp:spPr>
        <a:xfrm>
          <a:off x="937002" y="4058192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Online Advertising -  Google AdSense, Facebook Ads</a:t>
          </a:r>
        </a:p>
      </dsp:txBody>
      <dsp:txXfrm>
        <a:off x="937002" y="4058192"/>
        <a:ext cx="5576601" cy="811257"/>
      </dsp:txXfrm>
    </dsp:sp>
    <dsp:sp modelId="{903CF0CB-8425-4578-B091-5C2590ED4B5B}">
      <dsp:nvSpPr>
        <dsp:cNvPr id="0" name=""/>
        <dsp:cNvSpPr/>
      </dsp:nvSpPr>
      <dsp:spPr>
        <a:xfrm>
          <a:off x="0" y="5072264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2E78E7-159C-4C69-88FA-8B913663CC09}">
      <dsp:nvSpPr>
        <dsp:cNvPr id="0" name=""/>
        <dsp:cNvSpPr/>
      </dsp:nvSpPr>
      <dsp:spPr>
        <a:xfrm>
          <a:off x="245405" y="5254797"/>
          <a:ext cx="446191" cy="44619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F6C123-AB2C-4C62-9677-035CA9099087}">
      <dsp:nvSpPr>
        <dsp:cNvPr id="0" name=""/>
        <dsp:cNvSpPr/>
      </dsp:nvSpPr>
      <dsp:spPr>
        <a:xfrm>
          <a:off x="937002" y="5072264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Photo Processing in Modern Phones i.e. Samsung Scene Optimizer, Huawei Camera AI,.. etc.</a:t>
          </a:r>
        </a:p>
      </dsp:txBody>
      <dsp:txXfrm>
        <a:off x="937002" y="5072264"/>
        <a:ext cx="5576601" cy="8112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5D88FBE0-FC4F-4DB5-B25E-039C4C146C3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7621323-8BB9-4E17-9FEC-912D01F88A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1859E-18A6-4D44-B381-A4D3D46735CC}" type="datetimeFigureOut">
              <a:rPr lang="en-US" smtClean="0"/>
              <a:t>7/16/19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7BE8E20-A521-4A01-B102-3DEC7BF87C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C07FFBB-319D-4BA7-86D6-08AA03B3D1F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FBB2F3-97C7-48D3-A640-9C69F462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8905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.svg>
</file>

<file path=ppt/media/image26.png>
</file>

<file path=ppt/media/image27.png>
</file>

<file path=ppt/media/image27.svg>
</file>

<file path=ppt/media/image28.png>
</file>

<file path=ppt/media/image29.png>
</file>

<file path=ppt/media/image29.svg>
</file>

<file path=ppt/media/image3.png>
</file>

<file path=ppt/media/image31.svg>
</file>

<file path=ppt/media/image33.svg>
</file>

<file path=ppt/media/image35.sv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2DB3A-2C0E-43B8-B4F6-69F6FB4F5BAC}" type="datetimeFigureOut">
              <a:rPr lang="en-US" smtClean="0"/>
              <a:t>7/16/19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8DB793-7E92-4670-8E20-23C51BE620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3983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DB793-7E92-4670-8E20-23C51BE620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66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DB793-7E92-4670-8E20-23C51BE620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959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83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696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3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9238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715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000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18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73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66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FB1F779-1595-4570-AD24-D4328263E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BAF34B5D-00CF-4CE1-B2A8-8CFE7B400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138146F-8552-4FA8-B299-7AC719E94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697D3ED-462D-400D-9F7F-63972E083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40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868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991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531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13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B2F28-27F1-40C4-BA16-6B49F8FEE56F}" type="datetime1">
              <a:rPr lang="en-US" smtClean="0"/>
              <a:t>7/16/19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62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556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61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39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 userDrawn="1"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 userDrawn="1"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 userDrawn="1"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37020-A549-4928-8024-BE16A4CA34A3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101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0" r:id="rId1"/>
    <p:sldLayoutId id="2147483941" r:id="rId2"/>
    <p:sldLayoutId id="2147483942" r:id="rId3"/>
    <p:sldLayoutId id="2147483943" r:id="rId4"/>
    <p:sldLayoutId id="2147483944" r:id="rId5"/>
    <p:sldLayoutId id="2147483945" r:id="rId6"/>
    <p:sldLayoutId id="2147483946" r:id="rId7"/>
    <p:sldLayoutId id="2147483947" r:id="rId8"/>
    <p:sldLayoutId id="2147483948" r:id="rId9"/>
    <p:sldLayoutId id="2147483949" r:id="rId10"/>
    <p:sldLayoutId id="2147483950" r:id="rId11"/>
    <p:sldLayoutId id="2147483951" r:id="rId12"/>
    <p:sldLayoutId id="2147483952" r:id="rId13"/>
    <p:sldLayoutId id="2147483953" r:id="rId14"/>
    <p:sldLayoutId id="2147483954" r:id="rId15"/>
    <p:sldLayoutId id="2147483955" r:id="rId16"/>
    <p:sldLayoutId id="2147483956" r:id="rId17"/>
    <p:sldLayoutId id="2147483957" r:id="rId18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Levenim MT" panose="02010502060101010101" pitchFamily="2" charset="-79"/>
          <a:ea typeface="+mj-ea"/>
          <a:cs typeface="Levenim MT" panose="02010502060101010101" pitchFamily="2" charset="-79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microsoft.com/office/2007/relationships/hdphoto" Target="../media/hdphoto6.wdp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10.png"/><Relationship Id="rId5" Type="http://schemas.microsoft.com/office/2007/relationships/hdphoto" Target="../media/hdphoto3.wdp"/><Relationship Id="rId6" Type="http://schemas.openxmlformats.org/officeDocument/2006/relationships/hyperlink" Target="https://clipartion.com/free-clipart-13375/" TargetMode="External"/><Relationship Id="rId7" Type="http://schemas.openxmlformats.org/officeDocument/2006/relationships/image" Target="../media/image11.png"/><Relationship Id="rId8" Type="http://schemas.microsoft.com/office/2007/relationships/hdphoto" Target="../media/hdphoto4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microsoft.com/office/2007/relationships/hdphoto" Target="../media/hdphoto5.wdp"/><Relationship Id="rId5" Type="http://schemas.openxmlformats.org/officeDocument/2006/relationships/hyperlink" Target="http://www.freestockphotos.biz/stockphoto/9343" TargetMode="External"/><Relationship Id="rId6" Type="http://schemas.openxmlformats.org/officeDocument/2006/relationships/image" Target="../media/image14.png"/><Relationship Id="rId7" Type="http://schemas.openxmlformats.org/officeDocument/2006/relationships/hyperlink" Target="http://www.moddb.com/games/battlefield-2/addons/sound-die-bf4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A11015AD-9628-451C-A21D-CC6CBC4D2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386" y="473529"/>
            <a:ext cx="4253338" cy="201433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4400" cap="none" dirty="0">
                <a:latin typeface="Levenim MT" panose="02010502060101010101" pitchFamily="2" charset="-79"/>
                <a:cs typeface="Levenim MT" panose="02010502060101010101" pitchFamily="2" charset="-79"/>
              </a:rPr>
              <a:t>Machine Learning &amp; Deep Learning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E7DC249C-2610-4C26-99A8-BD8C254768AE}"/>
              </a:ext>
            </a:extLst>
          </p:cNvPr>
          <p:cNvSpPr txBox="1"/>
          <p:nvPr/>
        </p:nvSpPr>
        <p:spPr>
          <a:xfrm>
            <a:off x="9145721" y="5197213"/>
            <a:ext cx="37807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  <a:cs typeface="Browallia New" panose="020B0502040204020203" pitchFamily="34" charset="-34"/>
              </a:rPr>
              <a:t>Proudly presented by </a:t>
            </a:r>
          </a:p>
          <a:p>
            <a:r>
              <a:rPr lang="en-US" dirty="0">
                <a:latin typeface="Source Sans Pro" panose="020B0604020202020204" pitchFamily="34" charset="0"/>
                <a:cs typeface="Browallia New" panose="020B0502040204020203" pitchFamily="34" charset="-34"/>
              </a:rPr>
              <a:t>Thant </a:t>
            </a:r>
            <a:r>
              <a:rPr lang="en-US" dirty="0" err="1">
                <a:latin typeface="Source Sans Pro" panose="020B0604020202020204" pitchFamily="34" charset="0"/>
                <a:cs typeface="Browallia New" panose="020B0502040204020203" pitchFamily="34" charset="-34"/>
              </a:rPr>
              <a:t>Yarzar</a:t>
            </a:r>
            <a:r>
              <a:rPr lang="en-US" dirty="0">
                <a:latin typeface="Source Sans Pro" panose="020B0604020202020204" pitchFamily="34" charset="0"/>
                <a:cs typeface="Browallia New" panose="020B0502040204020203" pitchFamily="34" charset="-34"/>
              </a:rPr>
              <a:t> Hein (2CS – 44)</a:t>
            </a:r>
          </a:p>
          <a:p>
            <a:r>
              <a:rPr lang="en-US" dirty="0">
                <a:latin typeface="Source Sans Pro" panose="020B0604020202020204" pitchFamily="34" charset="0"/>
                <a:cs typeface="Browallia New" panose="020B0502040204020203" pitchFamily="34" charset="-34"/>
              </a:rPr>
              <a:t>Khant Zaw Hein     (2CS – 26)</a:t>
            </a:r>
          </a:p>
          <a:p>
            <a:r>
              <a:rPr lang="en-US" dirty="0">
                <a:latin typeface="Source Sans Pro" panose="020B0604020202020204" pitchFamily="34" charset="0"/>
                <a:cs typeface="Browallia New" panose="020B0502040204020203" pitchFamily="34" charset="-34"/>
              </a:rPr>
              <a:t>Wai Yan </a:t>
            </a:r>
            <a:r>
              <a:rPr lang="en-US" dirty="0" err="1">
                <a:latin typeface="Source Sans Pro" panose="020B0604020202020204" pitchFamily="34" charset="0"/>
                <a:cs typeface="Browallia New" panose="020B0502040204020203" pitchFamily="34" charset="-34"/>
              </a:rPr>
              <a:t>Htun</a:t>
            </a:r>
            <a:r>
              <a:rPr lang="en-US" dirty="0">
                <a:latin typeface="Source Sans Pro" panose="020B0604020202020204" pitchFamily="34" charset="0"/>
                <a:cs typeface="Browallia New" panose="020B0502040204020203" pitchFamily="34" charset="-34"/>
              </a:rPr>
              <a:t>          (2CS – 11)</a:t>
            </a:r>
          </a:p>
          <a:p>
            <a:r>
              <a:rPr lang="en-US" dirty="0" err="1">
                <a:latin typeface="Source Sans Pro" panose="020B0604020202020204" pitchFamily="34" charset="0"/>
                <a:cs typeface="Browallia New" panose="020B0502040204020203" pitchFamily="34" charset="-34"/>
              </a:rPr>
              <a:t>Myat</a:t>
            </a:r>
            <a:r>
              <a:rPr lang="en-US" dirty="0">
                <a:latin typeface="Source Sans Pro" panose="020B0604020202020204" pitchFamily="34" charset="0"/>
                <a:cs typeface="Browallia New" panose="020B0502040204020203" pitchFamily="34" charset="-34"/>
              </a:rPr>
              <a:t> Ko </a:t>
            </a:r>
            <a:r>
              <a:rPr lang="en-US" dirty="0" err="1">
                <a:latin typeface="Source Sans Pro" panose="020B0604020202020204" pitchFamily="34" charset="0"/>
                <a:cs typeface="Browallia New" panose="020B0502040204020203" pitchFamily="34" charset="-34"/>
              </a:rPr>
              <a:t>Ko</a:t>
            </a:r>
            <a:r>
              <a:rPr lang="en-US" dirty="0">
                <a:latin typeface="Source Sans Pro" panose="020B0604020202020204" pitchFamily="34" charset="0"/>
                <a:cs typeface="Browallia New" panose="020B0502040204020203" pitchFamily="34" charset="-34"/>
              </a:rPr>
              <a:t>               (2CS – 27)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35229DCB-B4C7-4E66-AD08-09A3C46364BC}"/>
              </a:ext>
            </a:extLst>
          </p:cNvPr>
          <p:cNvSpPr txBox="1"/>
          <p:nvPr/>
        </p:nvSpPr>
        <p:spPr>
          <a:xfrm>
            <a:off x="211015" y="6028210"/>
            <a:ext cx="2057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Levenim MT" panose="02010502060101010101" pitchFamily="2" charset="-79"/>
                <a:cs typeface="Levenim MT" panose="02010502060101010101" pitchFamily="2" charset="-79"/>
              </a:rPr>
              <a:t>Supervised by</a:t>
            </a:r>
          </a:p>
          <a:p>
            <a:r>
              <a:rPr lang="en-US" sz="2000" dirty="0">
                <a:latin typeface="Levenim MT" panose="02010502060101010101" pitchFamily="2" charset="-79"/>
                <a:cs typeface="Levenim MT" panose="02010502060101010101" pitchFamily="2" charset="-79"/>
              </a:rPr>
              <a:t>Dr. Yi Mon Win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31820EFC-E5A5-46E6-BCF4-41975DCC5120}"/>
              </a:ext>
            </a:extLst>
          </p:cNvPr>
          <p:cNvSpPr txBox="1"/>
          <p:nvPr/>
        </p:nvSpPr>
        <p:spPr>
          <a:xfrm>
            <a:off x="2878995" y="3569786"/>
            <a:ext cx="1832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95000"/>
                  </a:schemeClr>
                </a:solidFill>
              </a:rPr>
              <a:t>Group - 3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CED93A2-30E7-4470-9671-D1D09AB0B63D}"/>
              </a:ext>
            </a:extLst>
          </p:cNvPr>
          <p:cNvSpPr txBox="1"/>
          <p:nvPr/>
        </p:nvSpPr>
        <p:spPr>
          <a:xfrm>
            <a:off x="88238" y="404993"/>
            <a:ext cx="74136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Dagon University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="" xmlns:a16="http://schemas.microsoft.com/office/drawing/2014/main" id="{BC75ECB1-3161-4F45-8BA9-9A67A7EF5521}"/>
              </a:ext>
            </a:extLst>
          </p:cNvPr>
          <p:cNvCxnSpPr/>
          <p:nvPr/>
        </p:nvCxnSpPr>
        <p:spPr>
          <a:xfrm>
            <a:off x="7202658" y="0"/>
            <a:ext cx="0" cy="685800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E4AA1A61-5C38-4F0F-A1A8-B25090E209F7}"/>
              </a:ext>
            </a:extLst>
          </p:cNvPr>
          <p:cNvSpPr txBox="1"/>
          <p:nvPr/>
        </p:nvSpPr>
        <p:spPr>
          <a:xfrm>
            <a:off x="1452805" y="2157803"/>
            <a:ext cx="468453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Second Year Project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D01B842-DC51-49FF-AD3A-E2335A28565E}"/>
              </a:ext>
            </a:extLst>
          </p:cNvPr>
          <p:cNvSpPr txBox="1"/>
          <p:nvPr/>
        </p:nvSpPr>
        <p:spPr>
          <a:xfrm>
            <a:off x="901403" y="1480695"/>
            <a:ext cx="59585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Department of Computer Studies</a:t>
            </a:r>
          </a:p>
          <a:p>
            <a:endParaRPr lang="en-US" sz="2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225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="" xmlns:a16="http://schemas.microsoft.com/office/drawing/2014/main" id="{0415E06A-2DE3-437B-9F7E-3CE185895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241" y="136525"/>
            <a:ext cx="9909517" cy="1282699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Levenim MT" panose="02010502060101010101" pitchFamily="2" charset="-79"/>
                <a:cs typeface="Levenim MT" panose="02010502060101010101" pitchFamily="2" charset="-79"/>
              </a:rPr>
              <a:t>Types of Machine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B3529416-169C-41DB-A193-A6B2FBD8E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26828F21-AA15-488A-A1E6-C8896827B84B}"/>
              </a:ext>
            </a:extLst>
          </p:cNvPr>
          <p:cNvGrpSpPr/>
          <p:nvPr/>
        </p:nvGrpSpPr>
        <p:grpSpPr>
          <a:xfrm>
            <a:off x="1141241" y="1554480"/>
            <a:ext cx="9909515" cy="4328792"/>
            <a:chOff x="1141241" y="1554480"/>
            <a:chExt cx="9909515" cy="4328792"/>
          </a:xfrm>
        </p:grpSpPr>
        <p:sp>
          <p:nvSpPr>
            <p:cNvPr id="6" name="Oval 5">
              <a:extLst>
                <a:ext uri="{FF2B5EF4-FFF2-40B4-BE49-F238E27FC236}">
                  <a16:creationId xmlns="" xmlns:a16="http://schemas.microsoft.com/office/drawing/2014/main" id="{971F1327-1397-4D7F-A2A2-33D899844B72}"/>
                </a:ext>
              </a:extLst>
            </p:cNvPr>
            <p:cNvSpPr/>
            <p:nvPr/>
          </p:nvSpPr>
          <p:spPr>
            <a:xfrm>
              <a:off x="5160497" y="4149967"/>
              <a:ext cx="1871003" cy="1733305"/>
            </a:xfrm>
            <a:prstGeom prst="ellipse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Machine Learning</a:t>
              </a:r>
              <a:endParaRPr lang="en-GB" sz="2400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="" xmlns:a16="http://schemas.microsoft.com/office/drawing/2014/main" id="{B9ED5FA6-9A34-49BF-95B8-E8D938AA4A74}"/>
                </a:ext>
              </a:extLst>
            </p:cNvPr>
            <p:cNvSpPr/>
            <p:nvPr/>
          </p:nvSpPr>
          <p:spPr>
            <a:xfrm>
              <a:off x="5035060" y="1554480"/>
              <a:ext cx="2121875" cy="1153551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Reinforcement Learning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="" xmlns:a16="http://schemas.microsoft.com/office/drawing/2014/main" id="{B0649FB6-FDBC-4FFA-9D3C-09BC2D96009C}"/>
                </a:ext>
              </a:extLst>
            </p:cNvPr>
            <p:cNvSpPr/>
            <p:nvPr/>
          </p:nvSpPr>
          <p:spPr>
            <a:xfrm>
              <a:off x="1141241" y="4439845"/>
              <a:ext cx="2121875" cy="1153551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Supervised Learning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="" xmlns:a16="http://schemas.microsoft.com/office/drawing/2014/main" id="{5D2875D2-7B9A-4E6E-92CA-2F3367E85437}"/>
                </a:ext>
              </a:extLst>
            </p:cNvPr>
            <p:cNvSpPr/>
            <p:nvPr/>
          </p:nvSpPr>
          <p:spPr>
            <a:xfrm>
              <a:off x="8928881" y="4439845"/>
              <a:ext cx="2121875" cy="1153551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Unsupervised Learning</a:t>
              </a:r>
              <a:endParaRPr lang="en-GB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5F5F186E-65E1-4490-AE20-37EF8E6BEC74}"/>
                </a:ext>
              </a:extLst>
            </p:cNvPr>
            <p:cNvCxnSpPr>
              <a:stCxn id="8" idx="2"/>
              <a:endCxn id="6" idx="0"/>
            </p:cNvCxnSpPr>
            <p:nvPr/>
          </p:nvCxnSpPr>
          <p:spPr>
            <a:xfrm>
              <a:off x="6095998" y="2708031"/>
              <a:ext cx="1" cy="14419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FEAC590D-C8B9-45C8-92A1-872E4617E0E1}"/>
                </a:ext>
              </a:extLst>
            </p:cNvPr>
            <p:cNvCxnSpPr>
              <a:cxnSpLocks/>
              <a:stCxn id="10" idx="3"/>
              <a:endCxn id="6" idx="2"/>
            </p:cNvCxnSpPr>
            <p:nvPr/>
          </p:nvCxnSpPr>
          <p:spPr>
            <a:xfrm flipV="1">
              <a:off x="3263116" y="5016620"/>
              <a:ext cx="1897381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="" xmlns:a16="http://schemas.microsoft.com/office/drawing/2014/main" id="{55EC888C-8957-4E22-ACC4-2D6DE8BB08C4}"/>
                </a:ext>
              </a:extLst>
            </p:cNvPr>
            <p:cNvCxnSpPr>
              <a:cxnSpLocks/>
              <a:stCxn id="11" idx="1"/>
              <a:endCxn id="6" idx="6"/>
            </p:cNvCxnSpPr>
            <p:nvPr/>
          </p:nvCxnSpPr>
          <p:spPr>
            <a:xfrm flipH="1" flipV="1">
              <a:off x="7031500" y="5016620"/>
              <a:ext cx="1897381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46582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78031B5-3DFE-4191-8064-EDBEF1311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23" y="-8522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Levenim MT" panose="02010502060101010101" pitchFamily="2" charset="-79"/>
                <a:cs typeface="Levenim MT" panose="02010502060101010101" pitchFamily="2" charset="-79"/>
              </a:rPr>
              <a:t>1. </a:t>
            </a:r>
            <a:r>
              <a:rPr lang="en-US" dirty="0">
                <a:latin typeface="Levenim MT" panose="02010502060101010101" pitchFamily="2" charset="-79"/>
                <a:cs typeface="Levenim MT" panose="02010502060101010101" pitchFamily="2" charset="-79"/>
              </a:rPr>
              <a:t>Supervised</a:t>
            </a:r>
            <a:r>
              <a:rPr lang="en-US" sz="4000" dirty="0">
                <a:latin typeface="Levenim MT" panose="02010502060101010101" pitchFamily="2" charset="-79"/>
                <a:cs typeface="Levenim MT" panose="02010502060101010101" pitchFamily="2" charset="-79"/>
              </a:rPr>
              <a:t>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D4A1663-2726-4BFC-98FB-11192934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516924A-2B67-4CCA-A988-024A215F2245}"/>
              </a:ext>
            </a:extLst>
          </p:cNvPr>
          <p:cNvSpPr txBox="1"/>
          <p:nvPr/>
        </p:nvSpPr>
        <p:spPr>
          <a:xfrm>
            <a:off x="978877" y="840681"/>
            <a:ext cx="10515600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GB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 Supervised Learning, Algorithms are trained based on labelled examples.</a:t>
            </a:r>
            <a:endParaRPr lang="en-US" sz="2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8013742D-8CF8-475E-839C-C8AFA86423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049" y="1432838"/>
            <a:ext cx="9481902" cy="542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191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47FB9EAD-262A-4295-BA63-CB6F7C9CD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271"/>
            <a:ext cx="10515600" cy="1189923"/>
          </a:xfrm>
        </p:spPr>
        <p:txBody>
          <a:bodyPr>
            <a:normAutofit/>
          </a:bodyPr>
          <a:lstStyle/>
          <a:p>
            <a:pPr algn="ctr"/>
            <a:r>
              <a:rPr lang="en-US" sz="4200" dirty="0">
                <a:latin typeface="Levenim MT" panose="02010502060101010101" pitchFamily="2" charset="-79"/>
                <a:cs typeface="Levenim MT" panose="02010502060101010101" pitchFamily="2" charset="-79"/>
              </a:rPr>
              <a:t>Divisions of Supervised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7C2C3B4-8424-4DE3-85C6-CF81CD977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8286A826-F16A-4B7A-8648-B0B891719781}"/>
              </a:ext>
            </a:extLst>
          </p:cNvPr>
          <p:cNvGrpSpPr/>
          <p:nvPr/>
        </p:nvGrpSpPr>
        <p:grpSpPr>
          <a:xfrm>
            <a:off x="2382129" y="1674054"/>
            <a:ext cx="7427742" cy="4209220"/>
            <a:chOff x="2382129" y="1674054"/>
            <a:chExt cx="7427742" cy="4209220"/>
          </a:xfrm>
          <a:blipFill>
            <a:blip r:embed="rId2">
              <a:duotone>
                <a:schemeClr val="lt2">
                  <a:shade val="48000"/>
                  <a:hueMod val="106000"/>
                  <a:satMod val="140000"/>
                  <a:lumMod val="42000"/>
                </a:schemeClr>
                <a:schemeClr val="lt2">
                  <a:tint val="98000"/>
                  <a:hueMod val="92000"/>
                  <a:satMod val="220000"/>
                  <a:lumMod val="90000"/>
                </a:schemeClr>
              </a:duotone>
            </a:blip>
            <a:stretch>
              <a:fillRect/>
            </a:stretch>
          </a:blipFill>
        </p:grpSpPr>
        <p:sp>
          <p:nvSpPr>
            <p:cNvPr id="8" name="Rectangle: Rounded Corners 7">
              <a:extLst>
                <a:ext uri="{FF2B5EF4-FFF2-40B4-BE49-F238E27FC236}">
                  <a16:creationId xmlns="" xmlns:a16="http://schemas.microsoft.com/office/drawing/2014/main" id="{6278A9C8-6E1E-4AD7-9E52-A0749A7E17FD}"/>
                </a:ext>
              </a:extLst>
            </p:cNvPr>
            <p:cNvSpPr/>
            <p:nvPr/>
          </p:nvSpPr>
          <p:spPr>
            <a:xfrm>
              <a:off x="4858043" y="1674054"/>
              <a:ext cx="2475914" cy="1189923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Supervised Learning</a:t>
              </a:r>
              <a:endParaRPr lang="en-GB" sz="2400" dirty="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="" xmlns:a16="http://schemas.microsoft.com/office/drawing/2014/main" id="{0B7DFB6C-1BAB-4661-9B2D-292E0F9511B2}"/>
                </a:ext>
              </a:extLst>
            </p:cNvPr>
            <p:cNvSpPr/>
            <p:nvPr/>
          </p:nvSpPr>
          <p:spPr>
            <a:xfrm>
              <a:off x="2382129" y="4693351"/>
              <a:ext cx="2475914" cy="1189923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Regression</a:t>
              </a:r>
              <a:endParaRPr lang="en-GB" sz="2400" dirty="0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="" xmlns:a16="http://schemas.microsoft.com/office/drawing/2014/main" id="{CFB689A7-CE0D-47DF-85B6-9C53BB4AFEC8}"/>
                </a:ext>
              </a:extLst>
            </p:cNvPr>
            <p:cNvSpPr/>
            <p:nvPr/>
          </p:nvSpPr>
          <p:spPr>
            <a:xfrm>
              <a:off x="7333957" y="4693351"/>
              <a:ext cx="2475914" cy="1189923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Classification</a:t>
              </a:r>
              <a:endParaRPr lang="en-GB" sz="2400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="" xmlns:a16="http://schemas.microsoft.com/office/drawing/2014/main" id="{80DE8E9C-117B-45C3-B4DD-E03591B71400}"/>
                </a:ext>
              </a:extLst>
            </p:cNvPr>
            <p:cNvCxnSpPr>
              <a:endCxn id="9" idx="0"/>
            </p:cNvCxnSpPr>
            <p:nvPr/>
          </p:nvCxnSpPr>
          <p:spPr>
            <a:xfrm flipH="1">
              <a:off x="3620086" y="2863977"/>
              <a:ext cx="1781908" cy="1829374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5AC8003A-3879-46B0-84A7-0059752D0BFE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>
              <a:off x="6790006" y="2863977"/>
              <a:ext cx="1781908" cy="1829374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38230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9409A092-5F45-4D85-873A-E1529AA79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5086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Levenim MT" panose="02010502060101010101" pitchFamily="2" charset="-79"/>
                <a:cs typeface="Levenim MT" panose="02010502060101010101" pitchFamily="2" charset="-79"/>
              </a:rPr>
              <a:t>2. Unsupervised Learning</a:t>
            </a:r>
            <a:br>
              <a:rPr lang="en-US" sz="4400" dirty="0">
                <a:latin typeface="Levenim MT" panose="02010502060101010101" pitchFamily="2" charset="-79"/>
                <a:cs typeface="Levenim MT" panose="02010502060101010101" pitchFamily="2" charset="-79"/>
              </a:rPr>
            </a:br>
            <a:endParaRPr lang="en-US" sz="4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0096012B-7E76-4FB1-AA33-39FD1039B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55DE6638-31BA-4364-9846-980A2AA83504}"/>
              </a:ext>
            </a:extLst>
          </p:cNvPr>
          <p:cNvSpPr txBox="1"/>
          <p:nvPr/>
        </p:nvSpPr>
        <p:spPr>
          <a:xfrm>
            <a:off x="545709" y="914371"/>
            <a:ext cx="111005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Algorithms operate on unlabelled examples, i.e., input where the desired output is unknown.</a:t>
            </a:r>
            <a:endParaRPr lang="en-US" sz="2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56B4D043-1D24-4DAF-AC1D-387C70EE7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037" y="1506134"/>
            <a:ext cx="9305925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206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A451DA75-9EAC-4E3C-8E2C-DD5F05384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7244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Levenim MT" panose="02010502060101010101" pitchFamily="2" charset="-79"/>
                <a:cs typeface="Levenim MT" panose="02010502060101010101" pitchFamily="2" charset="-79"/>
              </a:rPr>
              <a:t>K-mean clustering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93DB6B58-0569-4909-B530-5C95E3165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54490539-8D2B-412F-A162-12E19AE3B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422" y="1198319"/>
            <a:ext cx="5523156" cy="5523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035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04C0D7DD-C98E-483C-8F60-E67ECA5E0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Levenim MT" panose="02010502060101010101" pitchFamily="2" charset="-79"/>
                <a:cs typeface="Levenim MT" panose="02010502060101010101" pitchFamily="2" charset="-79"/>
              </a:rPr>
              <a:t>3. Reinforcement Learning</a:t>
            </a:r>
            <a:br>
              <a:rPr lang="en-US" sz="4400" dirty="0">
                <a:latin typeface="Levenim MT" panose="02010502060101010101" pitchFamily="2" charset="-79"/>
                <a:cs typeface="Levenim MT" panose="02010502060101010101" pitchFamily="2" charset="-79"/>
              </a:rPr>
            </a:br>
            <a:endParaRPr lang="en-US" sz="4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24800CE0-C446-4317-9915-319FD8418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D98C694E-06DD-4E7A-9332-C25C7B80E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037" y="1533525"/>
            <a:ext cx="9305925" cy="53244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F299A4E-35F9-4A28-8B55-6D03D9AE8299}"/>
              </a:ext>
            </a:extLst>
          </p:cNvPr>
          <p:cNvSpPr txBox="1"/>
          <p:nvPr/>
        </p:nvSpPr>
        <p:spPr>
          <a:xfrm>
            <a:off x="560362" y="804955"/>
            <a:ext cx="110712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Reinforcement Learning is concerned with how intelligent agents ought to act in an environment to maximize some notion of reward from sequence of actions.</a:t>
            </a:r>
            <a:endParaRPr lang="en-US" sz="2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8871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 rot="16200000">
            <a:off x="510416" y="3405896"/>
            <a:ext cx="1717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Performance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534660" y="6211021"/>
            <a:ext cx="1787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Amount of data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9057972" y="4495682"/>
            <a:ext cx="2498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Traditional ML algorithms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057972" y="3573399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Small NN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057972" y="2510271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Medium NN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057972" y="1447143"/>
            <a:ext cx="1085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Large NN</a:t>
            </a:r>
            <a:endParaRPr lang="en-US" dirty="0">
              <a:solidFill>
                <a:schemeClr val="accent3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1" y="1062438"/>
            <a:ext cx="7457771" cy="514858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809257" y="215153"/>
            <a:ext cx="83038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Scale drives deep </a:t>
            </a:r>
            <a:r>
              <a:rPr lang="en-US" sz="4400" smtClean="0"/>
              <a:t>learning progress</a:t>
            </a:r>
            <a:endParaRPr lang="en-US" sz="4400"/>
          </a:p>
        </p:txBody>
      </p:sp>
    </p:spTree>
    <p:extLst>
      <p:ext uri="{BB962C8B-B14F-4D97-AF65-F5344CB8AC3E}">
        <p14:creationId xmlns:p14="http://schemas.microsoft.com/office/powerpoint/2010/main" val="244469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480956" y="176644"/>
            <a:ext cx="42460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Deep Learning</a:t>
            </a:r>
            <a:endParaRPr lang="en-US" sz="5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391" y="1429862"/>
            <a:ext cx="6966997" cy="503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553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237" y="2119734"/>
            <a:ext cx="5538354" cy="27175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09" y="1903714"/>
            <a:ext cx="5569528" cy="31495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92" y="2119734"/>
            <a:ext cx="5264681" cy="30653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77146" y="442203"/>
            <a:ext cx="2789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Perceptron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4769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309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308D1DD-996D-4CAC-8402-2870A54F9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4078934" cy="52736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latin typeface="Levenim MT" panose="02010502060101010101" pitchFamily="2" charset="-79"/>
                <a:cs typeface="Levenim MT" panose="02010502060101010101" pitchFamily="2" charset="-79"/>
              </a:rPr>
              <a:t>Topics covered in this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D3B7659-642D-49B4-B03F-627882F3F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A98EE3D-8CD1-4C3F-BD1C-C98C9596463C}" type="slidenum">
              <a:rPr lang="en-US" smtClean="0"/>
              <a:pPr defTabSz="914400">
                <a:spcAft>
                  <a:spcPts val="600"/>
                </a:spcAft>
              </a:pPr>
              <a:t>2</a:t>
            </a:fld>
            <a:endParaRPr lang="en-US"/>
          </a:p>
        </p:txBody>
      </p:sp>
      <p:graphicFrame>
        <p:nvGraphicFramePr>
          <p:cNvPr id="22" name="TextBox 3">
            <a:extLst>
              <a:ext uri="{FF2B5EF4-FFF2-40B4-BE49-F238E27FC236}">
                <a16:creationId xmlns="" xmlns:a16="http://schemas.microsoft.com/office/drawing/2014/main" id="{76F29173-0E8B-406B-83DD-CBDA926F0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0440447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7921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538A3322-6988-464B-9E2E-0F0AE096B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Levenim MT" panose="02010502060101010101" pitchFamily="2" charset="-79"/>
                <a:cs typeface="Levenim MT" panose="02010502060101010101" pitchFamily="2" charset="-79"/>
              </a:rPr>
              <a:t>Use Cases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0D4066C-FDDC-4AF1-9717-228047FAA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6220" y="6356350"/>
            <a:ext cx="62758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A98EE3D-8CD1-4C3F-BD1C-C98C9596463C}" type="slidenum">
              <a:rPr lang="en-US">
                <a:solidFill>
                  <a:prstClr val="black">
                    <a:tint val="75000"/>
                  </a:prstClr>
                </a:solidFill>
              </a:rPr>
              <a:pPr defTabSz="914400">
                <a:spcAft>
                  <a:spcPts val="600"/>
                </a:spcAft>
              </a:pPr>
              <a:t>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24" name="TextBox 9">
            <a:extLst>
              <a:ext uri="{FF2B5EF4-FFF2-40B4-BE49-F238E27FC236}">
                <a16:creationId xmlns="" xmlns:a16="http://schemas.microsoft.com/office/drawing/2014/main" id="{53A7C23A-19CD-436B-9227-8841CE4213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9567349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8851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73B761E-ACC0-416A-8E85-D2831FFE9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85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evenim MT" panose="02010502060101010101" pitchFamily="2" charset="-79"/>
                <a:cs typeface="Levenim MT" panose="02010502060101010101" pitchFamily="2" charset="-79"/>
              </a:rPr>
              <a:t>Introduction to Machine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A945F02-D11B-4749-8693-D09683ACD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57B44A4-BD4D-4DBE-9418-9B64FA33D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8" b="95310" l="7667" r="94500">
                        <a14:foregroundMark x1="42333" y1="8208" x2="55333" y2="9548"/>
                        <a14:foregroundMark x1="7833" y1="43216" x2="8833" y2="50084"/>
                        <a14:foregroundMark x1="38667" y1="91457" x2="61500" y2="89112"/>
                        <a14:foregroundMark x1="88833" y1="38861" x2="90833" y2="52261"/>
                        <a14:foregroundMark x1="93167" y1="44891" x2="94500" y2="54774"/>
                        <a14:foregroundMark x1="46500" y1="93635" x2="52667" y2="953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128" y="1648216"/>
            <a:ext cx="4925449" cy="49008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13008EAF-F76A-45BC-AD51-222B2FC66FE2}"/>
              </a:ext>
            </a:extLst>
          </p:cNvPr>
          <p:cNvSpPr txBox="1"/>
          <p:nvPr/>
        </p:nvSpPr>
        <p:spPr>
          <a:xfrm>
            <a:off x="1144590" y="1984169"/>
            <a:ext cx="539534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Sub-field of Artificial Intelligence (AI)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>
                  <a:lumMod val="9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Ability to learn something without being explicitly programmed.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9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There are lots of different ways (algorithms) that machines can learn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9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Algorithms can be grouped into Supervised ,Unsupervised and Reinforcement algorithms.</a:t>
            </a:r>
            <a:endParaRPr lang="en-GB" sz="2400" dirty="0">
              <a:solidFill>
                <a:schemeClr val="tx1">
                  <a:lumMod val="9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906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6F3C036-E887-4E7F-8E01-466C151D0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144" y="207701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When we use machine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B79C169D-A5D1-4F94-9BA6-00D337EB5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BCB99167-699D-4808-AD93-767E27AB254A}"/>
              </a:ext>
            </a:extLst>
          </p:cNvPr>
          <p:cNvSpPr txBox="1"/>
          <p:nvPr/>
        </p:nvSpPr>
        <p:spPr>
          <a:xfrm>
            <a:off x="2213113" y="1686271"/>
            <a:ext cx="79645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For example, if we want to identify a dog type by a computer program, we can’t traditionally define the rule by “IF” conditions because even the dog type is same, they don’t have exact same height, colors etc..</a:t>
            </a:r>
          </a:p>
          <a:p>
            <a:endParaRPr lang="en-US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This is when the machine learning comes in.</a:t>
            </a:r>
          </a:p>
        </p:txBody>
      </p:sp>
    </p:spTree>
    <p:extLst>
      <p:ext uri="{BB962C8B-B14F-4D97-AF65-F5344CB8AC3E}">
        <p14:creationId xmlns:p14="http://schemas.microsoft.com/office/powerpoint/2010/main" val="4289595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B14018-80C9-4168-B515-43AFBE9AC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55" y="410475"/>
            <a:ext cx="11575774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Levenim MT" panose="02010502060101010101" pitchFamily="2" charset="-79"/>
                <a:cs typeface="Levenim MT" panose="02010502060101010101" pitchFamily="2" charset="-79"/>
              </a:rPr>
              <a:t>Overview Definition of Machine Learning Algorithms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004E259B-AACD-4D31-8D86-770387AD9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9B466E2-5AAC-4866-A997-C3D2390FB8AF}"/>
              </a:ext>
            </a:extLst>
          </p:cNvPr>
          <p:cNvSpPr txBox="1"/>
          <p:nvPr/>
        </p:nvSpPr>
        <p:spPr>
          <a:xfrm>
            <a:off x="1954694" y="2168500"/>
            <a:ext cx="828260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 computer program is said to learn from experience E with respect to some class of tasks T and performance measure P if its performance at tasks in T, as measured by P, improves with experience E”</a:t>
            </a:r>
            <a:endParaRPr lang="en-US" sz="2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69D3CBA-08A1-4470-8BD6-294B55C4766D}"/>
              </a:ext>
            </a:extLst>
          </p:cNvPr>
          <p:cNvSpPr txBox="1"/>
          <p:nvPr/>
        </p:nvSpPr>
        <p:spPr>
          <a:xfrm>
            <a:off x="7073348" y="5280272"/>
            <a:ext cx="4280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Tom M. Mitchell</a:t>
            </a:r>
          </a:p>
          <a:p>
            <a:pPr algn="ctr"/>
            <a:r>
              <a:rPr lang="en-US" i="1" dirty="0"/>
              <a:t>Author of Machine Learning Book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="" xmlns:a16="http://schemas.microsoft.com/office/drawing/2014/main" id="{1D56E75A-5BF5-433F-BA02-3647C00E4E23}"/>
              </a:ext>
            </a:extLst>
          </p:cNvPr>
          <p:cNvGrpSpPr/>
          <p:nvPr/>
        </p:nvGrpSpPr>
        <p:grpSpPr>
          <a:xfrm>
            <a:off x="4724402" y="4090904"/>
            <a:ext cx="2743195" cy="2600625"/>
            <a:chOff x="3193316" y="3990864"/>
            <a:chExt cx="2966039" cy="2939465"/>
          </a:xfrm>
        </p:grpSpPr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B2A0D99D-083C-48BA-B03C-8282618B72B2}"/>
                </a:ext>
              </a:extLst>
            </p:cNvPr>
            <p:cNvSpPr txBox="1"/>
            <p:nvPr/>
          </p:nvSpPr>
          <p:spPr>
            <a:xfrm>
              <a:off x="4417256" y="3990864"/>
              <a:ext cx="58247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T</a:t>
              </a:r>
            </a:p>
          </p:txBody>
        </p:sp>
        <p:sp>
          <p:nvSpPr>
            <p:cNvPr id="15" name="Arrow: Bent 14">
              <a:extLst>
                <a:ext uri="{FF2B5EF4-FFF2-40B4-BE49-F238E27FC236}">
                  <a16:creationId xmlns="" xmlns:a16="http://schemas.microsoft.com/office/drawing/2014/main" id="{1077B7B4-E74A-4223-B239-603F36B44C47}"/>
                </a:ext>
              </a:extLst>
            </p:cNvPr>
            <p:cNvSpPr/>
            <p:nvPr/>
          </p:nvSpPr>
          <p:spPr>
            <a:xfrm>
              <a:off x="3289050" y="3990864"/>
              <a:ext cx="984739" cy="1057180"/>
            </a:xfrm>
            <a:prstGeom prst="bentArrow">
              <a:avLst/>
            </a:prstGeom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Arrow: Bent 15">
              <a:extLst>
                <a:ext uri="{FF2B5EF4-FFF2-40B4-BE49-F238E27FC236}">
                  <a16:creationId xmlns="" xmlns:a16="http://schemas.microsoft.com/office/drawing/2014/main" id="{B6241EA3-1C19-4AEA-92F8-7057CAEFBD0A}"/>
                </a:ext>
              </a:extLst>
            </p:cNvPr>
            <p:cNvSpPr/>
            <p:nvPr/>
          </p:nvSpPr>
          <p:spPr>
            <a:xfrm rot="5400000">
              <a:off x="5048286" y="4116123"/>
              <a:ext cx="1057182" cy="1038247"/>
            </a:xfrm>
            <a:prstGeom prst="bentArrow">
              <a:avLst/>
            </a:prstGeom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986669FF-D94B-434E-8A16-6060917BED07}"/>
                </a:ext>
              </a:extLst>
            </p:cNvPr>
            <p:cNvSpPr txBox="1"/>
            <p:nvPr/>
          </p:nvSpPr>
          <p:spPr>
            <a:xfrm>
              <a:off x="5576877" y="5084272"/>
              <a:ext cx="58247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P</a:t>
              </a:r>
            </a:p>
          </p:txBody>
        </p:sp>
        <p:sp>
          <p:nvSpPr>
            <p:cNvPr id="22" name="Arrow: U-Turn 21">
              <a:extLst>
                <a:ext uri="{FF2B5EF4-FFF2-40B4-BE49-F238E27FC236}">
                  <a16:creationId xmlns="" xmlns:a16="http://schemas.microsoft.com/office/drawing/2014/main" id="{5E6DAB73-2753-4A54-A370-BF1683B95CF2}"/>
                </a:ext>
              </a:extLst>
            </p:cNvPr>
            <p:cNvSpPr/>
            <p:nvPr/>
          </p:nvSpPr>
          <p:spPr>
            <a:xfrm rot="10800000">
              <a:off x="3236933" y="5817483"/>
              <a:ext cx="2742433" cy="1112846"/>
            </a:xfrm>
            <a:prstGeom prst="uturnArrow">
              <a:avLst>
                <a:gd name="adj1" fmla="val 26504"/>
                <a:gd name="adj2" fmla="val 25000"/>
                <a:gd name="adj3" fmla="val 28008"/>
                <a:gd name="adj4" fmla="val 45254"/>
                <a:gd name="adj5" fmla="val 100000"/>
              </a:avLst>
            </a:prstGeom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="" xmlns:a16="http://schemas.microsoft.com/office/drawing/2014/main" id="{1E79C62C-BA5D-47D7-904A-5EFDBA06D266}"/>
                </a:ext>
              </a:extLst>
            </p:cNvPr>
            <p:cNvSpPr txBox="1"/>
            <p:nvPr/>
          </p:nvSpPr>
          <p:spPr>
            <a:xfrm>
              <a:off x="3193316" y="5048044"/>
              <a:ext cx="58247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E</a:t>
              </a:r>
            </a:p>
          </p:txBody>
        </p:sp>
      </p:grpSp>
      <p:sp>
        <p:nvSpPr>
          <p:cNvPr id="13" name="Google Shape;19;p4">
            <a:extLst>
              <a:ext uri="{FF2B5EF4-FFF2-40B4-BE49-F238E27FC236}">
                <a16:creationId xmlns="" xmlns:a16="http://schemas.microsoft.com/office/drawing/2014/main" id="{85B85149-D09B-43B6-85D7-7708E02F43CA}"/>
              </a:ext>
            </a:extLst>
          </p:cNvPr>
          <p:cNvSpPr txBox="1"/>
          <p:nvPr/>
        </p:nvSpPr>
        <p:spPr>
          <a:xfrm>
            <a:off x="1310524" y="1298569"/>
            <a:ext cx="8709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0" b="1" dirty="0">
                <a:solidFill>
                  <a:schemeClr val="accent2"/>
                </a:solidFill>
                <a:ea typeface="Source Sans Pro" panose="020B0503030403020204" pitchFamily="34" charset="0"/>
                <a:cs typeface="Titillium Web"/>
                <a:sym typeface="Titillium Web"/>
              </a:rPr>
              <a:t>“</a:t>
            </a:r>
            <a:endParaRPr sz="13800" b="1" dirty="0">
              <a:solidFill>
                <a:schemeClr val="accent2"/>
              </a:solidFill>
              <a:ea typeface="Source Sans Pro" panose="020B0503030403020204" pitchFamily="34" charset="0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1825436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1E9832-8783-4945-84B5-EF3E12F04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5726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Levenim MT" panose="02010502060101010101" pitchFamily="2" charset="-79"/>
                <a:cs typeface="Levenim MT" panose="02010502060101010101" pitchFamily="2" charset="-79"/>
              </a:rPr>
              <a:t>Features and Labels in M.L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12B4A31D-C65F-4305-90FB-1893086DC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5275BD7-BDCC-4E3A-A006-879402539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2600" l="5400" r="94600">
                        <a14:foregroundMark x1="9400" y1="47000" x2="10000" y2="60200"/>
                        <a14:foregroundMark x1="7200" y1="47400" x2="5800" y2="57000"/>
                        <a14:foregroundMark x1="91400" y1="55200" x2="92000" y2="72200"/>
                        <a14:foregroundMark x1="92000" y1="72200" x2="94600" y2="79400"/>
                        <a14:foregroundMark x1="81800" y1="92200" x2="55600" y2="89400"/>
                        <a14:foregroundMark x1="60600" y1="92600" x2="52400" y2="92200"/>
                        <a14:foregroundMark x1="44200" y1="92200" x2="36400" y2="90000"/>
                        <a14:foregroundMark x1="29600" y1="88600" x2="23200" y2="80400"/>
                        <a14:foregroundMark x1="13200" y1="78000" x2="27200" y2="83800"/>
                        <a14:foregroundMark x1="27200" y1="83800" x2="27400" y2="84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3797" y="1690688"/>
            <a:ext cx="1696805" cy="16968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0B272E5D-2229-45C5-84D9-9A45354787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07" b="93679" l="7831" r="91687">
                        <a14:foregroundMark x1="35542" y1="18172" x2="20964" y2="17381"/>
                        <a14:foregroundMark x1="34819" y1="14560" x2="19398" y2="13093"/>
                        <a14:foregroundMark x1="34819" y1="12415" x2="38675" y2="11625"/>
                        <a14:foregroundMark x1="52410" y1="12415" x2="50964" y2="26749"/>
                        <a14:foregroundMark x1="54819" y1="28217" x2="46265" y2="28894"/>
                        <a14:foregroundMark x1="58675" y1="30361" x2="58675" y2="30361"/>
                        <a14:foregroundMark x1="91687" y1="49887" x2="88675" y2="62867"/>
                        <a14:foregroundMark x1="56265" y1="93792" x2="56265" y2="93792"/>
                        <a14:foregroundMark x1="58675" y1="90971" x2="54819" y2="90971"/>
                        <a14:foregroundMark x1="15542" y1="24605" x2="7831" y2="30361"/>
                        <a14:foregroundMark x1="26265" y1="18849" x2="17108" y2="23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="" xmlns:a1611="http://schemas.microsoft.com/office/drawing/2016/11/main" r:id="rId6"/>
              </a:ext>
            </a:extLst>
          </a:blip>
          <a:srcRect/>
          <a:stretch/>
        </p:blipFill>
        <p:spPr>
          <a:xfrm>
            <a:off x="1680531" y="1959236"/>
            <a:ext cx="1722395" cy="18386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9BE67528-1592-4626-9C1B-2BCBEC92C5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18" b="90000" l="10000" r="90000">
                        <a14:foregroundMark x1="52778" y1="4706" x2="54333" y2="11029"/>
                        <a14:foregroundMark x1="53889" y1="6176" x2="52333" y2="41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114" y="1949624"/>
            <a:ext cx="2245771" cy="16968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34E3A2FE-A9CC-4244-9F82-CBBF59A89EF6}"/>
              </a:ext>
            </a:extLst>
          </p:cNvPr>
          <p:cNvSpPr txBox="1"/>
          <p:nvPr/>
        </p:nvSpPr>
        <p:spPr>
          <a:xfrm>
            <a:off x="1418633" y="4468678"/>
            <a:ext cx="24499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Features: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Color : Orange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Type : Fruit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Shape: Rounded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Texture : Bumpy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3E10E3D9-3B2A-468B-AED9-7D54085622C5}"/>
              </a:ext>
            </a:extLst>
          </p:cNvPr>
          <p:cNvSpPr txBox="1"/>
          <p:nvPr/>
        </p:nvSpPr>
        <p:spPr>
          <a:xfrm>
            <a:off x="1418633" y="3797841"/>
            <a:ext cx="22461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Label : Orange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227EBD78-9C99-473B-9AE4-F9143443B9D0}"/>
              </a:ext>
            </a:extLst>
          </p:cNvPr>
          <p:cNvSpPr txBox="1"/>
          <p:nvPr/>
        </p:nvSpPr>
        <p:spPr>
          <a:xfrm>
            <a:off x="4973114" y="4468678"/>
            <a:ext cx="24499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Features: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Color : Red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Type : Fruit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Shape: Rounded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Texture : Smooth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BA9EFC66-C12B-4FF8-B1BB-A2A5A93A2BBA}"/>
              </a:ext>
            </a:extLst>
          </p:cNvPr>
          <p:cNvSpPr txBox="1"/>
          <p:nvPr/>
        </p:nvSpPr>
        <p:spPr>
          <a:xfrm>
            <a:off x="4973114" y="3797841"/>
            <a:ext cx="22461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Source Sans Pro" panose="020B0503030403020204" pitchFamily="34" charset="0"/>
                <a:ea typeface="Source Sans Pro" panose="020B0503030403020204" pitchFamily="34" charset="0"/>
              </a:rPr>
              <a:t>Label : Apple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9CAAA2ED-921D-49E9-BE4A-9850C43C44BD}"/>
              </a:ext>
            </a:extLst>
          </p:cNvPr>
          <p:cNvSpPr txBox="1"/>
          <p:nvPr/>
        </p:nvSpPr>
        <p:spPr>
          <a:xfrm>
            <a:off x="8527180" y="4468678"/>
            <a:ext cx="2743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Features: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Color : Yellowish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Type : Fruit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Shape: Oval-shaped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Texture : Smooth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7BCC110B-8EBF-4CEE-84D8-7322E4B0E1BB}"/>
              </a:ext>
            </a:extLst>
          </p:cNvPr>
          <p:cNvSpPr txBox="1"/>
          <p:nvPr/>
        </p:nvSpPr>
        <p:spPr>
          <a:xfrm>
            <a:off x="8527180" y="3797841"/>
            <a:ext cx="22461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latin typeface="Source Sans Pro" panose="020B0503030403020204" pitchFamily="34" charset="0"/>
                <a:ea typeface="Source Sans Pro" panose="020B0503030403020204" pitchFamily="34" charset="0"/>
              </a:rPr>
              <a:t>Label : Mango</a:t>
            </a:r>
          </a:p>
        </p:txBody>
      </p:sp>
    </p:spTree>
    <p:extLst>
      <p:ext uri="{BB962C8B-B14F-4D97-AF65-F5344CB8AC3E}">
        <p14:creationId xmlns:p14="http://schemas.microsoft.com/office/powerpoint/2010/main" val="604327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A49FB1E3-6635-4B1B-B497-57B271D3F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D5B6A0EE-6DBA-4923-AB50-4763BDB8B653}"/>
              </a:ext>
            </a:extLst>
          </p:cNvPr>
          <p:cNvSpPr txBox="1">
            <a:spLocks/>
          </p:cNvSpPr>
          <p:nvPr/>
        </p:nvSpPr>
        <p:spPr>
          <a:xfrm>
            <a:off x="838200" y="351873"/>
            <a:ext cx="10515600" cy="98659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Levenim MT" panose="02010502060101010101" pitchFamily="2" charset="-79"/>
                <a:ea typeface="+mj-ea"/>
                <a:cs typeface="Levenim MT" panose="02010502060101010101" pitchFamily="2" charset="-79"/>
              </a:defRPr>
            </a:lvl1pPr>
          </a:lstStyle>
          <a:p>
            <a:pPr algn="ctr"/>
            <a:r>
              <a:rPr lang="en-US" sz="4400" dirty="0"/>
              <a:t>Data Types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="" xmlns:a16="http://schemas.microsoft.com/office/drawing/2014/main" id="{3A2453E8-72B9-41FA-9D2E-21471D6E97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537366"/>
              </p:ext>
            </p:extLst>
          </p:nvPr>
        </p:nvGraphicFramePr>
        <p:xfrm>
          <a:off x="838200" y="1313645"/>
          <a:ext cx="10402958" cy="4461934"/>
        </p:xfrm>
        <a:graphic>
          <a:graphicData uri="http://schemas.openxmlformats.org/drawingml/2006/table">
            <a:tbl>
              <a:tblPr firstRow="1"/>
              <a:tblGrid>
                <a:gridCol w="5201479">
                  <a:extLst>
                    <a:ext uri="{9D8B030D-6E8A-4147-A177-3AD203B41FA5}">
                      <a16:colId xmlns="" xmlns:a16="http://schemas.microsoft.com/office/drawing/2014/main" val="3432744253"/>
                    </a:ext>
                  </a:extLst>
                </a:gridCol>
                <a:gridCol w="5201479">
                  <a:extLst>
                    <a:ext uri="{9D8B030D-6E8A-4147-A177-3AD203B41FA5}">
                      <a16:colId xmlns="" xmlns:a16="http://schemas.microsoft.com/office/drawing/2014/main" val="236188226"/>
                    </a:ext>
                  </a:extLst>
                </a:gridCol>
              </a:tblGrid>
              <a:tr h="49953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Structured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Unstructured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212869058"/>
                  </a:ext>
                </a:extLst>
              </a:tr>
              <a:tr h="3962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26781473"/>
                  </a:ext>
                </a:extLst>
              </a:tr>
            </a:tbl>
          </a:graphicData>
        </a:graphic>
      </p:graphicFrame>
      <p:pic>
        <p:nvPicPr>
          <p:cNvPr id="10" name="Picture 9" descr="A screenshot of a datasets&#10;&#10;Description automatically generated">
            <a:extLst>
              <a:ext uri="{FF2B5EF4-FFF2-40B4-BE49-F238E27FC236}">
                <a16:creationId xmlns="" xmlns:a16="http://schemas.microsoft.com/office/drawing/2014/main" id="{0C6BAA57-D91A-4915-8D9D-9A7CF14BA081}"/>
              </a:ext>
              <a:ext uri="{C183D7F6-B498-43B3-948B-1728B52AA6E4}">
                <adec:decorative xmlns=""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" t="3068" b="-1"/>
          <a:stretch/>
        </p:blipFill>
        <p:spPr>
          <a:xfrm>
            <a:off x="950842" y="2346650"/>
            <a:ext cx="5016261" cy="2789088"/>
          </a:xfrm>
          <a:prstGeom prst="rect">
            <a:avLst/>
          </a:prstGeom>
        </p:spPr>
      </p:pic>
      <p:pic>
        <p:nvPicPr>
          <p:cNvPr id="12" name="Picture 11" descr="An orange and white cat with its mouth open&#10;&#10;Description automatically generated">
            <a:extLst>
              <a:ext uri="{FF2B5EF4-FFF2-40B4-BE49-F238E27FC236}">
                <a16:creationId xmlns="" xmlns:a16="http://schemas.microsoft.com/office/drawing/2014/main" id="{D9F3D4D0-95BD-42ED-806B-8BD0F1948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=""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79745" y="1944986"/>
            <a:ext cx="2600429" cy="172909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29C8D6C1-1AAF-48E9-866F-53B5B803ABDD}"/>
              </a:ext>
            </a:extLst>
          </p:cNvPr>
          <p:cNvSpPr txBox="1"/>
          <p:nvPr/>
        </p:nvSpPr>
        <p:spPr>
          <a:xfrm>
            <a:off x="6598080" y="3662329"/>
            <a:ext cx="156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Images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D245E0FA-B307-44A3-A6E1-5A07E2DA9E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="" xmlns:a1611="http://schemas.microsoft.com/office/drawing/2016/11/main" r:id="rId7"/>
              </a:ext>
            </a:extLst>
          </a:blip>
          <a:srcRect/>
          <a:stretch/>
        </p:blipFill>
        <p:spPr>
          <a:xfrm>
            <a:off x="8606882" y="2514169"/>
            <a:ext cx="2280621" cy="652991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DEE06373-E974-47CC-8CA2-2F86C574820F}"/>
              </a:ext>
            </a:extLst>
          </p:cNvPr>
          <p:cNvSpPr txBox="1"/>
          <p:nvPr/>
        </p:nvSpPr>
        <p:spPr>
          <a:xfrm>
            <a:off x="8965315" y="3662329"/>
            <a:ext cx="156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Audio waves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A324E3F9-4965-49D4-BFC4-5286837F1EDF}"/>
              </a:ext>
            </a:extLst>
          </p:cNvPr>
          <p:cNvSpPr txBox="1"/>
          <p:nvPr/>
        </p:nvSpPr>
        <p:spPr>
          <a:xfrm>
            <a:off x="7379958" y="4518991"/>
            <a:ext cx="2896363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I’m a chaw lay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4206CB23-F7F5-4A62-8B1B-A128C632FD8A}"/>
              </a:ext>
            </a:extLst>
          </p:cNvPr>
          <p:cNvSpPr txBox="1"/>
          <p:nvPr/>
        </p:nvSpPr>
        <p:spPr>
          <a:xfrm>
            <a:off x="8046260" y="5086176"/>
            <a:ext cx="156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52280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C0DE183-2A14-45F1-97F5-CC4DB0D73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Levenim MT" panose="02010502060101010101" pitchFamily="2" charset="-79"/>
                <a:cs typeface="Levenim MT" panose="02010502060101010101" pitchFamily="2" charset="-79"/>
              </a:rPr>
              <a:t>How Machine learning 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9C4AB1CD-565B-4D23-9198-030111C9A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D1D487AB-E45E-4788-8BFC-1E8228596720}"/>
              </a:ext>
            </a:extLst>
          </p:cNvPr>
          <p:cNvGrpSpPr/>
          <p:nvPr/>
        </p:nvGrpSpPr>
        <p:grpSpPr>
          <a:xfrm>
            <a:off x="487266" y="4131977"/>
            <a:ext cx="11214292" cy="2522618"/>
            <a:chOff x="422031" y="2936631"/>
            <a:chExt cx="11214292" cy="2522618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="" xmlns:a16="http://schemas.microsoft.com/office/drawing/2014/main" id="{2BDFE539-95F4-4660-82F4-39DFE79857A6}"/>
                </a:ext>
              </a:extLst>
            </p:cNvPr>
            <p:cNvSpPr/>
            <p:nvPr/>
          </p:nvSpPr>
          <p:spPr>
            <a:xfrm>
              <a:off x="422031" y="2936631"/>
              <a:ext cx="1519311" cy="9847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003">
              <a:schemeClr val="lt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Data Gathering</a:t>
              </a:r>
              <a:endParaRPr lang="en-GB" sz="2000" dirty="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="" xmlns:a16="http://schemas.microsoft.com/office/drawing/2014/main" id="{F0C1D850-B18F-4FDF-95F7-D453B638F417}"/>
                </a:ext>
              </a:extLst>
            </p:cNvPr>
            <p:cNvSpPr/>
            <p:nvPr/>
          </p:nvSpPr>
          <p:spPr>
            <a:xfrm>
              <a:off x="2361028" y="2936631"/>
              <a:ext cx="1519311" cy="9847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003">
              <a:schemeClr val="lt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Data Cleaning</a:t>
              </a:r>
              <a:endParaRPr lang="en-GB" sz="2000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="" xmlns:a16="http://schemas.microsoft.com/office/drawing/2014/main" id="{6F598F61-8FD9-4504-996C-991C8A08D2D3}"/>
                </a:ext>
              </a:extLst>
            </p:cNvPr>
            <p:cNvSpPr/>
            <p:nvPr/>
          </p:nvSpPr>
          <p:spPr>
            <a:xfrm>
              <a:off x="4300024" y="2936631"/>
              <a:ext cx="1519311" cy="984738"/>
            </a:xfrm>
            <a:prstGeom prst="roundRect">
              <a:avLst/>
            </a:prstGeom>
            <a:gradFill flip="none" rotWithShape="1">
              <a:gsLst>
                <a:gs pos="0">
                  <a:schemeClr val="accent3">
                    <a:lumMod val="40000"/>
                    <a:lumOff val="60000"/>
                  </a:schemeClr>
                </a:gs>
                <a:gs pos="50000">
                  <a:schemeClr val="accent3">
                    <a:lumMod val="95000"/>
                    <a:lumOff val="5000"/>
                  </a:schemeClr>
                </a:gs>
                <a:gs pos="100000">
                  <a:schemeClr val="accent3">
                    <a:lumMod val="60000"/>
                  </a:schemeClr>
                </a:gs>
              </a:gsLst>
              <a:lin ang="2700000" scaled="1"/>
              <a:tileRect/>
            </a:gradFill>
            <a:ln/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Train Data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="" xmlns:a16="http://schemas.microsoft.com/office/drawing/2014/main" id="{24DC8461-8E92-4C52-B92D-5D76C685D6B9}"/>
                </a:ext>
              </a:extLst>
            </p:cNvPr>
            <p:cNvSpPr/>
            <p:nvPr/>
          </p:nvSpPr>
          <p:spPr>
            <a:xfrm>
              <a:off x="6239020" y="2947182"/>
              <a:ext cx="1519311" cy="9847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003">
              <a:schemeClr val="lt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Train Model</a:t>
              </a:r>
              <a:endParaRPr lang="en-GB" sz="2000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="" xmlns:a16="http://schemas.microsoft.com/office/drawing/2014/main" id="{C62F316A-2B48-4BAA-82E4-BC28F1E1927B}"/>
                </a:ext>
              </a:extLst>
            </p:cNvPr>
            <p:cNvSpPr/>
            <p:nvPr/>
          </p:nvSpPr>
          <p:spPr>
            <a:xfrm>
              <a:off x="8178016" y="2957733"/>
              <a:ext cx="1519311" cy="9847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003">
              <a:schemeClr val="lt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Evaluate Model</a:t>
              </a:r>
              <a:endParaRPr lang="en-GB" sz="2000" dirty="0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="" xmlns:a16="http://schemas.microsoft.com/office/drawing/2014/main" id="{48FACAD4-8111-45F1-A630-32EDE1A37731}"/>
                </a:ext>
              </a:extLst>
            </p:cNvPr>
            <p:cNvSpPr/>
            <p:nvPr/>
          </p:nvSpPr>
          <p:spPr>
            <a:xfrm>
              <a:off x="10117012" y="2936631"/>
              <a:ext cx="1519311" cy="9847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003">
              <a:schemeClr val="lt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Deploy Model</a:t>
              </a:r>
              <a:endParaRPr lang="en-GB" sz="2000" dirty="0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="" xmlns:a16="http://schemas.microsoft.com/office/drawing/2014/main" id="{E445B122-9337-472A-9BD9-5B79DAE20106}"/>
                </a:ext>
              </a:extLst>
            </p:cNvPr>
            <p:cNvCxnSpPr>
              <a:stCxn id="14" idx="3"/>
              <a:endCxn id="15" idx="1"/>
            </p:cNvCxnSpPr>
            <p:nvPr/>
          </p:nvCxnSpPr>
          <p:spPr>
            <a:xfrm>
              <a:off x="1941342" y="3429000"/>
              <a:ext cx="41968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="" xmlns:a16="http://schemas.microsoft.com/office/drawing/2014/main" id="{FB17593C-B50B-4EF3-BC31-B82F34206DE5}"/>
                </a:ext>
              </a:extLst>
            </p:cNvPr>
            <p:cNvCxnSpPr>
              <a:cxnSpLocks/>
              <a:stCxn id="15" idx="3"/>
              <a:endCxn id="16" idx="1"/>
            </p:cNvCxnSpPr>
            <p:nvPr/>
          </p:nvCxnSpPr>
          <p:spPr>
            <a:xfrm>
              <a:off x="3880339" y="3429000"/>
              <a:ext cx="4196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="" xmlns:a16="http://schemas.microsoft.com/office/drawing/2014/main" id="{B14E633D-B8A3-4097-9815-1010D5A1B688}"/>
                </a:ext>
              </a:extLst>
            </p:cNvPr>
            <p:cNvCxnSpPr/>
            <p:nvPr/>
          </p:nvCxnSpPr>
          <p:spPr>
            <a:xfrm>
              <a:off x="5819335" y="3439551"/>
              <a:ext cx="41968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="" xmlns:a16="http://schemas.microsoft.com/office/drawing/2014/main" id="{C84960F1-08FE-481C-9184-56AE4BFBFC3F}"/>
                </a:ext>
              </a:extLst>
            </p:cNvPr>
            <p:cNvCxnSpPr>
              <a:cxnSpLocks/>
              <a:stCxn id="17" idx="3"/>
              <a:endCxn id="18" idx="1"/>
            </p:cNvCxnSpPr>
            <p:nvPr/>
          </p:nvCxnSpPr>
          <p:spPr>
            <a:xfrm>
              <a:off x="7758331" y="3439551"/>
              <a:ext cx="419685" cy="1055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="" xmlns:a16="http://schemas.microsoft.com/office/drawing/2014/main" id="{7C846C56-CF19-4BCD-9E17-124E3B4456BD}"/>
                </a:ext>
              </a:extLst>
            </p:cNvPr>
            <p:cNvCxnSpPr/>
            <p:nvPr/>
          </p:nvCxnSpPr>
          <p:spPr>
            <a:xfrm>
              <a:off x="9697327" y="3450102"/>
              <a:ext cx="41968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Curved 24">
              <a:extLst>
                <a:ext uri="{FF2B5EF4-FFF2-40B4-BE49-F238E27FC236}">
                  <a16:creationId xmlns="" xmlns:a16="http://schemas.microsoft.com/office/drawing/2014/main" id="{EBCDF3D7-5F91-47EE-9EEA-0EE2522C49ED}"/>
                </a:ext>
              </a:extLst>
            </p:cNvPr>
            <p:cNvCxnSpPr>
              <a:cxnSpLocks/>
              <a:stCxn id="17" idx="0"/>
              <a:endCxn id="18" idx="0"/>
            </p:cNvCxnSpPr>
            <p:nvPr/>
          </p:nvCxnSpPr>
          <p:spPr>
            <a:xfrm rot="16200000" flipH="1">
              <a:off x="7962898" y="1982959"/>
              <a:ext cx="10551" cy="1938996"/>
            </a:xfrm>
            <a:prstGeom prst="curvedConnector3">
              <a:avLst>
                <a:gd name="adj1" fmla="val -6166581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or: Curved 25">
              <a:extLst>
                <a:ext uri="{FF2B5EF4-FFF2-40B4-BE49-F238E27FC236}">
                  <a16:creationId xmlns="" xmlns:a16="http://schemas.microsoft.com/office/drawing/2014/main" id="{15149F66-270F-4479-B518-B5A9CB036B97}"/>
                </a:ext>
              </a:extLst>
            </p:cNvPr>
            <p:cNvCxnSpPr>
              <a:cxnSpLocks/>
              <a:stCxn id="18" idx="2"/>
              <a:endCxn id="17" idx="2"/>
            </p:cNvCxnSpPr>
            <p:nvPr/>
          </p:nvCxnSpPr>
          <p:spPr>
            <a:xfrm rot="5400000" flipH="1">
              <a:off x="7962898" y="2967698"/>
              <a:ext cx="10551" cy="1938996"/>
            </a:xfrm>
            <a:prstGeom prst="curvedConnector3">
              <a:avLst>
                <a:gd name="adj1" fmla="val -5899886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E4EF8DD4-9EA5-4AAC-8A34-7652F5649543}"/>
                </a:ext>
              </a:extLst>
            </p:cNvPr>
            <p:cNvSpPr txBox="1"/>
            <p:nvPr/>
          </p:nvSpPr>
          <p:spPr>
            <a:xfrm>
              <a:off x="7208517" y="4751363"/>
              <a:ext cx="151931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Adjust Model Parameters</a:t>
              </a:r>
              <a:endParaRPr lang="en-GB" sz="2000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8BE641D-F9AA-49FE-8896-17BEE8886436}"/>
              </a:ext>
            </a:extLst>
          </p:cNvPr>
          <p:cNvSpPr txBox="1"/>
          <p:nvPr/>
        </p:nvSpPr>
        <p:spPr>
          <a:xfrm>
            <a:off x="1431235" y="1518327"/>
            <a:ext cx="8984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Learn from examples and experiences.</a:t>
            </a:r>
          </a:p>
        </p:txBody>
      </p:sp>
    </p:spTree>
    <p:extLst>
      <p:ext uri="{BB962C8B-B14F-4D97-AF65-F5344CB8AC3E}">
        <p14:creationId xmlns:p14="http://schemas.microsoft.com/office/powerpoint/2010/main" val="2107174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F24554-6D94-4E18-B2B2-9509FF4C4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627" y="244798"/>
            <a:ext cx="10434736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Levenim MT" panose="02010502060101010101" pitchFamily="2" charset="-79"/>
                <a:cs typeface="Levenim MT" panose="02010502060101010101" pitchFamily="2" charset="-79"/>
              </a:rPr>
              <a:t>Traditional Programming </a:t>
            </a:r>
            <a:br>
              <a:rPr lang="en-US" sz="4000" dirty="0">
                <a:latin typeface="Levenim MT" panose="02010502060101010101" pitchFamily="2" charset="-79"/>
                <a:cs typeface="Levenim MT" panose="02010502060101010101" pitchFamily="2" charset="-79"/>
              </a:rPr>
            </a:br>
            <a:r>
              <a:rPr lang="en-US" sz="4000" dirty="0">
                <a:latin typeface="Levenim MT" panose="02010502060101010101" pitchFamily="2" charset="-79"/>
                <a:cs typeface="Levenim MT" panose="02010502060101010101" pitchFamily="2" charset="-79"/>
              </a:rPr>
              <a:t>vs M.L Based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592BD81-BACD-4285-8F7B-03E3C00AA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FA0969B5-74D7-4E41-AF8F-EE6134CAFCBE}"/>
              </a:ext>
            </a:extLst>
          </p:cNvPr>
          <p:cNvGrpSpPr/>
          <p:nvPr/>
        </p:nvGrpSpPr>
        <p:grpSpPr>
          <a:xfrm>
            <a:off x="2771328" y="1916612"/>
            <a:ext cx="7019786" cy="1325563"/>
            <a:chOff x="2771328" y="1927274"/>
            <a:chExt cx="7019786" cy="1325563"/>
          </a:xfrm>
        </p:grpSpPr>
        <p:sp>
          <p:nvSpPr>
            <p:cNvPr id="7" name="Rectangle: Rounded Corners 6">
              <a:extLst>
                <a:ext uri="{FF2B5EF4-FFF2-40B4-BE49-F238E27FC236}">
                  <a16:creationId xmlns="" xmlns:a16="http://schemas.microsoft.com/office/drawing/2014/main" id="{DD4CB471-4B5A-48C0-A7F6-A458295D5C31}"/>
                </a:ext>
              </a:extLst>
            </p:cNvPr>
            <p:cNvSpPr/>
            <p:nvPr/>
          </p:nvSpPr>
          <p:spPr>
            <a:xfrm>
              <a:off x="4787703" y="1927274"/>
              <a:ext cx="2616591" cy="1325563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Traditional Programming</a:t>
              </a:r>
              <a:endParaRPr lang="en-GB" sz="2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0088AFC6-9675-4530-9DE0-47D2FC4DAC5A}"/>
                </a:ext>
              </a:extLst>
            </p:cNvPr>
            <p:cNvSpPr txBox="1"/>
            <p:nvPr/>
          </p:nvSpPr>
          <p:spPr>
            <a:xfrm>
              <a:off x="2771328" y="2128389"/>
              <a:ext cx="9425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Rules</a:t>
              </a:r>
              <a:endParaRPr lang="en-GB" sz="2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FF48020B-40AC-4F2D-A530-E954FD980323}"/>
                </a:ext>
              </a:extLst>
            </p:cNvPr>
            <p:cNvSpPr txBox="1"/>
            <p:nvPr/>
          </p:nvSpPr>
          <p:spPr>
            <a:xfrm>
              <a:off x="2771329" y="2590054"/>
              <a:ext cx="9425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</a:t>
              </a:r>
              <a:endParaRPr lang="en-GB" sz="24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35554092-F4CA-46D5-BF27-14C7A0849286}"/>
                </a:ext>
              </a:extLst>
            </p:cNvPr>
            <p:cNvSpPr txBox="1"/>
            <p:nvPr/>
          </p:nvSpPr>
          <p:spPr>
            <a:xfrm>
              <a:off x="8478133" y="2359222"/>
              <a:ext cx="13129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Answer</a:t>
              </a:r>
              <a:endParaRPr lang="en-GB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="" xmlns:a16="http://schemas.microsoft.com/office/drawing/2014/main" id="{77450E53-71E2-4444-906A-CFE3DC0E2CD6}"/>
                </a:ext>
              </a:extLst>
            </p:cNvPr>
            <p:cNvCxnSpPr>
              <a:stCxn id="8" idx="3"/>
            </p:cNvCxnSpPr>
            <p:nvPr/>
          </p:nvCxnSpPr>
          <p:spPr>
            <a:xfrm flipV="1">
              <a:off x="3713863" y="2359221"/>
              <a:ext cx="1073840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="" xmlns:a16="http://schemas.microsoft.com/office/drawing/2014/main" id="{92FA140E-9A17-4EA3-BDA5-F3F6374E6A81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3713864" y="2820887"/>
              <a:ext cx="107383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="" xmlns:a16="http://schemas.microsoft.com/office/drawing/2014/main" id="{F7EBC817-BF6A-4A1D-BBFE-3CA318542D30}"/>
                </a:ext>
              </a:extLst>
            </p:cNvPr>
            <p:cNvCxnSpPr>
              <a:cxnSpLocks/>
              <a:stCxn id="7" idx="3"/>
              <a:endCxn id="10" idx="1"/>
            </p:cNvCxnSpPr>
            <p:nvPr/>
          </p:nvCxnSpPr>
          <p:spPr>
            <a:xfrm flipV="1">
              <a:off x="7404294" y="2590055"/>
              <a:ext cx="1073839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1819DE3A-E298-4CBF-9D46-B757EA6AFFBA}"/>
              </a:ext>
            </a:extLst>
          </p:cNvPr>
          <p:cNvGrpSpPr/>
          <p:nvPr/>
        </p:nvGrpSpPr>
        <p:grpSpPr>
          <a:xfrm>
            <a:off x="2771328" y="4740273"/>
            <a:ext cx="7019783" cy="1325563"/>
            <a:chOff x="2771331" y="4740273"/>
            <a:chExt cx="7019783" cy="1325563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="" xmlns:a16="http://schemas.microsoft.com/office/drawing/2014/main" id="{DCDC5048-4377-4946-9247-A46F95820356}"/>
                </a:ext>
              </a:extLst>
            </p:cNvPr>
            <p:cNvSpPr/>
            <p:nvPr/>
          </p:nvSpPr>
          <p:spPr>
            <a:xfrm>
              <a:off x="4787703" y="4740273"/>
              <a:ext cx="2616591" cy="1325563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Machine Learning System</a:t>
              </a:r>
              <a:endParaRPr lang="en-GB" sz="24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18A56CC3-76A6-4304-B4E3-C985D8C19F1B}"/>
                </a:ext>
              </a:extLst>
            </p:cNvPr>
            <p:cNvSpPr txBox="1"/>
            <p:nvPr/>
          </p:nvSpPr>
          <p:spPr>
            <a:xfrm>
              <a:off x="8848579" y="5172221"/>
              <a:ext cx="9425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Rules</a:t>
              </a:r>
              <a:endParaRPr lang="en-GB" sz="24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003647DE-E7B5-47B6-BB3D-A1606B2C4F9B}"/>
                </a:ext>
              </a:extLst>
            </p:cNvPr>
            <p:cNvSpPr txBox="1"/>
            <p:nvPr/>
          </p:nvSpPr>
          <p:spPr>
            <a:xfrm>
              <a:off x="2956553" y="4941388"/>
              <a:ext cx="9425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Data</a:t>
              </a:r>
              <a:endParaRPr lang="en-GB" sz="24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B8C8260A-A1F3-468E-93F2-9AF89F85BD2E}"/>
                </a:ext>
              </a:extLst>
            </p:cNvPr>
            <p:cNvSpPr txBox="1"/>
            <p:nvPr/>
          </p:nvSpPr>
          <p:spPr>
            <a:xfrm>
              <a:off x="2771331" y="5403053"/>
              <a:ext cx="13129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Answer</a:t>
              </a:r>
              <a:endParaRPr lang="en-GB" sz="2400" dirty="0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="" xmlns:a16="http://schemas.microsoft.com/office/drawing/2014/main" id="{C1F83F68-3C36-42D5-A811-85DC7B0F31C3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>
              <a:off x="3899088" y="5172221"/>
              <a:ext cx="88861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="" xmlns:a16="http://schemas.microsoft.com/office/drawing/2014/main" id="{E640D7F2-C113-447D-BCF4-7C306768CDD0}"/>
                </a:ext>
              </a:extLst>
            </p:cNvPr>
            <p:cNvCxnSpPr>
              <a:cxnSpLocks/>
            </p:cNvCxnSpPr>
            <p:nvPr/>
          </p:nvCxnSpPr>
          <p:spPr>
            <a:xfrm>
              <a:off x="3899088" y="5633885"/>
              <a:ext cx="888614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="" xmlns:a16="http://schemas.microsoft.com/office/drawing/2014/main" id="{7DE93F6F-3FA2-4AA6-8BE7-E9FECA7E07A2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7404294" y="5403055"/>
              <a:ext cx="1331743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1171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401</TotalTime>
  <Words>510</Words>
  <Application>Microsoft Macintosh PowerPoint</Application>
  <PresentationFormat>Widescreen</PresentationFormat>
  <Paragraphs>135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Browallia New</vt:lpstr>
      <vt:lpstr>Calibri</vt:lpstr>
      <vt:lpstr>Levenim MT</vt:lpstr>
      <vt:lpstr>Open Sans</vt:lpstr>
      <vt:lpstr>Source Sans Pro</vt:lpstr>
      <vt:lpstr>Titillium Web</vt:lpstr>
      <vt:lpstr>Trebuchet MS</vt:lpstr>
      <vt:lpstr>Tw Cen MT</vt:lpstr>
      <vt:lpstr>Arial</vt:lpstr>
      <vt:lpstr>Circuit</vt:lpstr>
      <vt:lpstr>Machine Learning &amp; Deep Learning</vt:lpstr>
      <vt:lpstr>Topics covered in this presentation</vt:lpstr>
      <vt:lpstr>Introduction to Machine Learning</vt:lpstr>
      <vt:lpstr>When we use machine learning</vt:lpstr>
      <vt:lpstr>Overview Definition of Machine Learning Algorithms</vt:lpstr>
      <vt:lpstr>Features and Labels in M.L</vt:lpstr>
      <vt:lpstr>PowerPoint Presentation</vt:lpstr>
      <vt:lpstr>How Machine learning works</vt:lpstr>
      <vt:lpstr>Traditional Programming  vs M.L Based System</vt:lpstr>
      <vt:lpstr>Types of Machine Learning</vt:lpstr>
      <vt:lpstr>1. Supervised Learning</vt:lpstr>
      <vt:lpstr>Divisions of Supervised Learning</vt:lpstr>
      <vt:lpstr>2. Unsupervised Learning </vt:lpstr>
      <vt:lpstr>K-mean clustering</vt:lpstr>
      <vt:lpstr>3. Reinforcement Learning </vt:lpstr>
      <vt:lpstr>PowerPoint Presentation</vt:lpstr>
      <vt:lpstr>PowerPoint Presentation</vt:lpstr>
      <vt:lpstr>PowerPoint Presentation</vt:lpstr>
      <vt:lpstr>PowerPoint Presentation</vt:lpstr>
      <vt:lpstr>Use Cases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&amp; Deep Learning</dc:title>
  <dc:creator>Khant Zaw Hein</dc:creator>
  <cp:lastModifiedBy>Microsoft Office User</cp:lastModifiedBy>
  <cp:revision>9</cp:revision>
  <dcterms:created xsi:type="dcterms:W3CDTF">2019-06-26T18:16:52Z</dcterms:created>
  <dcterms:modified xsi:type="dcterms:W3CDTF">2019-07-16T09:08:56Z</dcterms:modified>
</cp:coreProperties>
</file>